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58" r:id="rId5"/>
    <p:sldId id="270" r:id="rId6"/>
    <p:sldId id="260" r:id="rId7"/>
    <p:sldId id="271" r:id="rId8"/>
    <p:sldId id="27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CA1B12C-BD7D-49CD-A8AC-AA04E175409A}" v="583" dt="2022-01-23T08:58:00.0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강민석" userId="45376c37-3e1c-4919-b9d5-8e0b61ff952b" providerId="ADAL" clId="{ACA1B12C-BD7D-49CD-A8AC-AA04E175409A}"/>
    <pc:docChg chg="undo redo custSel addSld delSld modSld sldOrd">
      <pc:chgData name="강민석" userId="45376c37-3e1c-4919-b9d5-8e0b61ff952b" providerId="ADAL" clId="{ACA1B12C-BD7D-49CD-A8AC-AA04E175409A}" dt="2022-01-23T08:59:08.046" v="9056" actId="2696"/>
      <pc:docMkLst>
        <pc:docMk/>
      </pc:docMkLst>
      <pc:sldChg chg="modSp mod">
        <pc:chgData name="강민석" userId="45376c37-3e1c-4919-b9d5-8e0b61ff952b" providerId="ADAL" clId="{ACA1B12C-BD7D-49CD-A8AC-AA04E175409A}" dt="2022-01-23T06:18:13.956" v="3046" actId="255"/>
        <pc:sldMkLst>
          <pc:docMk/>
          <pc:sldMk cId="3785099530" sldId="256"/>
        </pc:sldMkLst>
        <pc:spChg chg="mod">
          <ac:chgData name="강민석" userId="45376c37-3e1c-4919-b9d5-8e0b61ff952b" providerId="ADAL" clId="{ACA1B12C-BD7D-49CD-A8AC-AA04E175409A}" dt="2022-01-23T06:18:13.956" v="3046" actId="255"/>
          <ac:spMkLst>
            <pc:docMk/>
            <pc:sldMk cId="3785099530" sldId="256"/>
            <ac:spMk id="2" creationId="{CF66A3C3-9453-4719-AA89-BA8EA37077EA}"/>
          </ac:spMkLst>
        </pc:spChg>
        <pc:spChg chg="mod">
          <ac:chgData name="강민석" userId="45376c37-3e1c-4919-b9d5-8e0b61ff952b" providerId="ADAL" clId="{ACA1B12C-BD7D-49CD-A8AC-AA04E175409A}" dt="2022-01-23T01:35:12.576" v="45" actId="20577"/>
          <ac:spMkLst>
            <pc:docMk/>
            <pc:sldMk cId="3785099530" sldId="256"/>
            <ac:spMk id="3" creationId="{AAA60B13-73BB-4642-B7BD-97798077704F}"/>
          </ac:spMkLst>
        </pc:spChg>
      </pc:sldChg>
      <pc:sldChg chg="modSp mod">
        <pc:chgData name="강민석" userId="45376c37-3e1c-4919-b9d5-8e0b61ff952b" providerId="ADAL" clId="{ACA1B12C-BD7D-49CD-A8AC-AA04E175409A}" dt="2022-01-23T08:35:09.658" v="7553"/>
        <pc:sldMkLst>
          <pc:docMk/>
          <pc:sldMk cId="914064504" sldId="257"/>
        </pc:sldMkLst>
        <pc:spChg chg="mod">
          <ac:chgData name="강민석" userId="45376c37-3e1c-4919-b9d5-8e0b61ff952b" providerId="ADAL" clId="{ACA1B12C-BD7D-49CD-A8AC-AA04E175409A}" dt="2022-01-23T06:44:47.995" v="4619" actId="14100"/>
          <ac:spMkLst>
            <pc:docMk/>
            <pc:sldMk cId="914064504" sldId="257"/>
            <ac:spMk id="2" creationId="{BE93E4B1-BFEC-4855-A679-6F2EC536A726}"/>
          </ac:spMkLst>
        </pc:spChg>
        <pc:spChg chg="mod">
          <ac:chgData name="강민석" userId="45376c37-3e1c-4919-b9d5-8e0b61ff952b" providerId="ADAL" clId="{ACA1B12C-BD7D-49CD-A8AC-AA04E175409A}" dt="2022-01-23T08:35:09.658" v="7553"/>
          <ac:spMkLst>
            <pc:docMk/>
            <pc:sldMk cId="914064504" sldId="257"/>
            <ac:spMk id="3" creationId="{AECA9283-DA9F-4860-8618-951EF02E444D}"/>
          </ac:spMkLst>
        </pc:spChg>
        <pc:picChg chg="mod">
          <ac:chgData name="강민석" userId="45376c37-3e1c-4919-b9d5-8e0b61ff952b" providerId="ADAL" clId="{ACA1B12C-BD7D-49CD-A8AC-AA04E175409A}" dt="2022-01-23T06:44:38.613" v="4616" actId="1076"/>
          <ac:picMkLst>
            <pc:docMk/>
            <pc:sldMk cId="914064504" sldId="257"/>
            <ac:picMk id="17" creationId="{B683AEB6-7029-44DB-BB35-6E334056E256}"/>
          </ac:picMkLst>
        </pc:picChg>
      </pc:sldChg>
      <pc:sldChg chg="addSp delSp modSp mod ord">
        <pc:chgData name="강민석" userId="45376c37-3e1c-4919-b9d5-8e0b61ff952b" providerId="ADAL" clId="{ACA1B12C-BD7D-49CD-A8AC-AA04E175409A}" dt="2022-01-23T07:41:45.986" v="7060"/>
        <pc:sldMkLst>
          <pc:docMk/>
          <pc:sldMk cId="666418265" sldId="258"/>
        </pc:sldMkLst>
        <pc:spChg chg="mod">
          <ac:chgData name="강민석" userId="45376c37-3e1c-4919-b9d5-8e0b61ff952b" providerId="ADAL" clId="{ACA1B12C-BD7D-49CD-A8AC-AA04E175409A}" dt="2022-01-23T07:03:06.549" v="5175"/>
          <ac:spMkLst>
            <pc:docMk/>
            <pc:sldMk cId="666418265" sldId="258"/>
            <ac:spMk id="2" creationId="{D876EC81-BD45-4471-BCEB-C74D5EE755E9}"/>
          </ac:spMkLst>
        </pc:spChg>
        <pc:spChg chg="mod">
          <ac:chgData name="강민석" userId="45376c37-3e1c-4919-b9d5-8e0b61ff952b" providerId="ADAL" clId="{ACA1B12C-BD7D-49CD-A8AC-AA04E175409A}" dt="2022-01-23T07:41:45.986" v="7060"/>
          <ac:spMkLst>
            <pc:docMk/>
            <pc:sldMk cId="666418265" sldId="258"/>
            <ac:spMk id="3" creationId="{6B6E2DA7-79FB-491B-8B02-B92A772CD56C}"/>
          </ac:spMkLst>
        </pc:spChg>
        <pc:picChg chg="del">
          <ac:chgData name="강민석" userId="45376c37-3e1c-4919-b9d5-8e0b61ff952b" providerId="ADAL" clId="{ACA1B12C-BD7D-49CD-A8AC-AA04E175409A}" dt="2022-01-23T07:03:08.365" v="5176" actId="21"/>
          <ac:picMkLst>
            <pc:docMk/>
            <pc:sldMk cId="666418265" sldId="258"/>
            <ac:picMk id="5" creationId="{047250F9-4DD4-479F-B539-DB802FA4801A}"/>
          </ac:picMkLst>
        </pc:picChg>
        <pc:picChg chg="add mod">
          <ac:chgData name="강민석" userId="45376c37-3e1c-4919-b9d5-8e0b61ff952b" providerId="ADAL" clId="{ACA1B12C-BD7D-49CD-A8AC-AA04E175409A}" dt="2022-01-23T07:04:22.079" v="5182" actId="1076"/>
          <ac:picMkLst>
            <pc:docMk/>
            <pc:sldMk cId="666418265" sldId="258"/>
            <ac:picMk id="6" creationId="{A72A5EEF-42B1-49B4-9661-B8B0213AAE17}"/>
          </ac:picMkLst>
        </pc:picChg>
      </pc:sldChg>
      <pc:sldChg chg="del">
        <pc:chgData name="강민석" userId="45376c37-3e1c-4919-b9d5-8e0b61ff952b" providerId="ADAL" clId="{ACA1B12C-BD7D-49CD-A8AC-AA04E175409A}" dt="2022-01-23T08:59:03.417" v="9050" actId="2696"/>
        <pc:sldMkLst>
          <pc:docMk/>
          <pc:sldMk cId="4107853995" sldId="259"/>
        </pc:sldMkLst>
      </pc:sldChg>
      <pc:sldChg chg="addSp delSp modSp mod ord modClrScheme delDesignElem chgLayout">
        <pc:chgData name="강민석" userId="45376c37-3e1c-4919-b9d5-8e0b61ff952b" providerId="ADAL" clId="{ACA1B12C-BD7D-49CD-A8AC-AA04E175409A}" dt="2022-01-23T08:08:04.531" v="7538" actId="20577"/>
        <pc:sldMkLst>
          <pc:docMk/>
          <pc:sldMk cId="2696348207" sldId="260"/>
        </pc:sldMkLst>
        <pc:spChg chg="mod ord">
          <ac:chgData name="강민석" userId="45376c37-3e1c-4919-b9d5-8e0b61ff952b" providerId="ADAL" clId="{ACA1B12C-BD7D-49CD-A8AC-AA04E175409A}" dt="2022-01-23T08:08:04.531" v="7538" actId="20577"/>
          <ac:spMkLst>
            <pc:docMk/>
            <pc:sldMk cId="2696348207" sldId="260"/>
            <ac:spMk id="2" creationId="{D876EC81-BD45-4471-BCEB-C74D5EE755E9}"/>
          </ac:spMkLst>
        </pc:spChg>
        <pc:spChg chg="del mod ord">
          <ac:chgData name="강민석" userId="45376c37-3e1c-4919-b9d5-8e0b61ff952b" providerId="ADAL" clId="{ACA1B12C-BD7D-49CD-A8AC-AA04E175409A}" dt="2022-01-23T06:36:41.662" v="4476" actId="21"/>
          <ac:spMkLst>
            <pc:docMk/>
            <pc:sldMk cId="2696348207" sldId="260"/>
            <ac:spMk id="3" creationId="{6B6E2DA7-79FB-491B-8B02-B92A772CD56C}"/>
          </ac:spMkLst>
        </pc:spChg>
        <pc:spChg chg="add del mod ord">
          <ac:chgData name="강민석" userId="45376c37-3e1c-4919-b9d5-8e0b61ff952b" providerId="ADAL" clId="{ACA1B12C-BD7D-49CD-A8AC-AA04E175409A}" dt="2022-01-23T05:52:55.947" v="1856" actId="700"/>
          <ac:spMkLst>
            <pc:docMk/>
            <pc:sldMk cId="2696348207" sldId="260"/>
            <ac:spMk id="6" creationId="{FCA41964-4FAD-473D-948A-62247B4FCE19}"/>
          </ac:spMkLst>
        </pc:spChg>
        <pc:spChg chg="add del mod ord">
          <ac:chgData name="강민석" userId="45376c37-3e1c-4919-b9d5-8e0b61ff952b" providerId="ADAL" clId="{ACA1B12C-BD7D-49CD-A8AC-AA04E175409A}" dt="2022-01-23T05:52:55.947" v="1856" actId="700"/>
          <ac:spMkLst>
            <pc:docMk/>
            <pc:sldMk cId="2696348207" sldId="260"/>
            <ac:spMk id="8" creationId="{5EEDF4D0-3A3E-4070-9A23-DC34DAB575C2}"/>
          </ac:spMkLst>
        </pc:spChg>
        <pc:spChg chg="add del mod ord">
          <ac:chgData name="강민석" userId="45376c37-3e1c-4919-b9d5-8e0b61ff952b" providerId="ADAL" clId="{ACA1B12C-BD7D-49CD-A8AC-AA04E175409A}" dt="2022-01-23T05:52:55.947" v="1856" actId="700"/>
          <ac:spMkLst>
            <pc:docMk/>
            <pc:sldMk cId="2696348207" sldId="260"/>
            <ac:spMk id="9" creationId="{EEE542A2-8D12-4998-AC56-9830C901DA98}"/>
          </ac:spMkLst>
        </pc:spChg>
        <pc:spChg chg="add del">
          <ac:chgData name="강민석" userId="45376c37-3e1c-4919-b9d5-8e0b61ff952b" providerId="ADAL" clId="{ACA1B12C-BD7D-49CD-A8AC-AA04E175409A}" dt="2022-01-23T05:52:55.947" v="1856" actId="700"/>
          <ac:spMkLst>
            <pc:docMk/>
            <pc:sldMk cId="2696348207" sldId="260"/>
            <ac:spMk id="12" creationId="{92B0CFF1-78D7-4A83-A95E-71F9E3831622}"/>
          </ac:spMkLst>
        </pc:spChg>
        <pc:spChg chg="add del mod">
          <ac:chgData name="강민석" userId="45376c37-3e1c-4919-b9d5-8e0b61ff952b" providerId="ADAL" clId="{ACA1B12C-BD7D-49CD-A8AC-AA04E175409A}" dt="2022-01-23T06:36:51.616" v="4479" actId="21"/>
          <ac:spMkLst>
            <pc:docMk/>
            <pc:sldMk cId="2696348207" sldId="260"/>
            <ac:spMk id="15" creationId="{B01BF884-182A-47BF-9295-878D85D39E92}"/>
          </ac:spMkLst>
        </pc:spChg>
        <pc:spChg chg="add mod">
          <ac:chgData name="강민석" userId="45376c37-3e1c-4919-b9d5-8e0b61ff952b" providerId="ADAL" clId="{ACA1B12C-BD7D-49CD-A8AC-AA04E175409A}" dt="2022-01-23T07:43:29.723" v="7108" actId="12"/>
          <ac:spMkLst>
            <pc:docMk/>
            <pc:sldMk cId="2696348207" sldId="260"/>
            <ac:spMk id="18" creationId="{5269568A-5AF6-4D69-8785-F477B54DA1A3}"/>
          </ac:spMkLst>
        </pc:spChg>
        <pc:picChg chg="add del mod">
          <ac:chgData name="강민석" userId="45376c37-3e1c-4919-b9d5-8e0b61ff952b" providerId="ADAL" clId="{ACA1B12C-BD7D-49CD-A8AC-AA04E175409A}" dt="2022-01-23T06:36:50.774" v="4478" actId="21"/>
          <ac:picMkLst>
            <pc:docMk/>
            <pc:sldMk cId="2696348207" sldId="260"/>
            <ac:picMk id="5" creationId="{FFD369C6-664E-4E3F-AB65-9BBE9B92CDCE}"/>
          </ac:picMkLst>
        </pc:picChg>
        <pc:picChg chg="del">
          <ac:chgData name="강민석" userId="45376c37-3e1c-4919-b9d5-8e0b61ff952b" providerId="ADAL" clId="{ACA1B12C-BD7D-49CD-A8AC-AA04E175409A}" dt="2022-01-23T05:51:54.418" v="1845" actId="21"/>
          <ac:picMkLst>
            <pc:docMk/>
            <pc:sldMk cId="2696348207" sldId="260"/>
            <ac:picMk id="7" creationId="{DE471B71-12C9-41E9-A24F-0FD31F158CE4}"/>
          </ac:picMkLst>
        </pc:picChg>
        <pc:picChg chg="add del mod">
          <ac:chgData name="강민석" userId="45376c37-3e1c-4919-b9d5-8e0b61ff952b" providerId="ADAL" clId="{ACA1B12C-BD7D-49CD-A8AC-AA04E175409A}" dt="2022-01-23T06:36:53.469" v="4480" actId="21"/>
          <ac:picMkLst>
            <pc:docMk/>
            <pc:sldMk cId="2696348207" sldId="260"/>
            <ac:picMk id="11" creationId="{858C6B24-C932-49C6-AD3F-49F2F5E4E30D}"/>
          </ac:picMkLst>
        </pc:picChg>
        <pc:picChg chg="add del mod">
          <ac:chgData name="강민석" userId="45376c37-3e1c-4919-b9d5-8e0b61ff952b" providerId="ADAL" clId="{ACA1B12C-BD7D-49CD-A8AC-AA04E175409A}" dt="2022-01-23T06:57:20.998" v="4855" actId="21"/>
          <ac:picMkLst>
            <pc:docMk/>
            <pc:sldMk cId="2696348207" sldId="260"/>
            <ac:picMk id="20" creationId="{EA2A6F3F-936F-4673-83BC-18F53977FD87}"/>
          </ac:picMkLst>
        </pc:picChg>
        <pc:picChg chg="add del mod">
          <ac:chgData name="강민석" userId="45376c37-3e1c-4919-b9d5-8e0b61ff952b" providerId="ADAL" clId="{ACA1B12C-BD7D-49CD-A8AC-AA04E175409A}" dt="2022-01-23T07:40:02.946" v="6903" actId="21"/>
          <ac:picMkLst>
            <pc:docMk/>
            <pc:sldMk cId="2696348207" sldId="260"/>
            <ac:picMk id="22" creationId="{91D26322-EC7F-4CB3-BB31-7138AFB39CEE}"/>
          </ac:picMkLst>
        </pc:picChg>
        <pc:picChg chg="add mod">
          <ac:chgData name="강민석" userId="45376c37-3e1c-4919-b9d5-8e0b61ff952b" providerId="ADAL" clId="{ACA1B12C-BD7D-49CD-A8AC-AA04E175409A}" dt="2022-01-23T07:40:25.628" v="6907" actId="1076"/>
          <ac:picMkLst>
            <pc:docMk/>
            <pc:sldMk cId="2696348207" sldId="260"/>
            <ac:picMk id="24" creationId="{423DE1FD-EE0D-4D70-AB5F-34D2A73CBA02}"/>
          </ac:picMkLst>
        </pc:picChg>
        <pc:cxnChg chg="add del">
          <ac:chgData name="강민석" userId="45376c37-3e1c-4919-b9d5-8e0b61ff952b" providerId="ADAL" clId="{ACA1B12C-BD7D-49CD-A8AC-AA04E175409A}" dt="2022-01-23T05:52:55.947" v="1856" actId="700"/>
          <ac:cxnSpMkLst>
            <pc:docMk/>
            <pc:sldMk cId="2696348207" sldId="260"/>
            <ac:cxnSpMk id="14" creationId="{E9615127-4E4B-44AE-B157-C50975D41902}"/>
          </ac:cxnSpMkLst>
        </pc:cxnChg>
        <pc:cxnChg chg="add del">
          <ac:chgData name="강민석" userId="45376c37-3e1c-4919-b9d5-8e0b61ff952b" providerId="ADAL" clId="{ACA1B12C-BD7D-49CD-A8AC-AA04E175409A}" dt="2022-01-23T05:52:55.947" v="1856" actId="700"/>
          <ac:cxnSpMkLst>
            <pc:docMk/>
            <pc:sldMk cId="2696348207" sldId="260"/>
            <ac:cxnSpMk id="16" creationId="{B607C7DF-2703-4D3B-B500-8182840C0A29}"/>
          </ac:cxnSpMkLst>
        </pc:cxnChg>
      </pc:sldChg>
      <pc:sldChg chg="addSp delSp modSp mod setBg">
        <pc:chgData name="강민석" userId="45376c37-3e1c-4919-b9d5-8e0b61ff952b" providerId="ADAL" clId="{ACA1B12C-BD7D-49CD-A8AC-AA04E175409A}" dt="2022-01-23T07:08:51.571" v="5394" actId="1076"/>
        <pc:sldMkLst>
          <pc:docMk/>
          <pc:sldMk cId="4235195704" sldId="261"/>
        </pc:sldMkLst>
        <pc:spChg chg="mod">
          <ac:chgData name="강민석" userId="45376c37-3e1c-4919-b9d5-8e0b61ff952b" providerId="ADAL" clId="{ACA1B12C-BD7D-49CD-A8AC-AA04E175409A}" dt="2022-01-23T07:08:41.886" v="5392" actId="1076"/>
          <ac:spMkLst>
            <pc:docMk/>
            <pc:sldMk cId="4235195704" sldId="261"/>
            <ac:spMk id="2" creationId="{F7EC4EFC-D8CB-4736-83A8-1834A6119BC1}"/>
          </ac:spMkLst>
        </pc:spChg>
        <pc:spChg chg="add del mod">
          <ac:chgData name="강민석" userId="45376c37-3e1c-4919-b9d5-8e0b61ff952b" providerId="ADAL" clId="{ACA1B12C-BD7D-49CD-A8AC-AA04E175409A}" dt="2022-01-23T07:08:51.571" v="5394" actId="1076"/>
          <ac:spMkLst>
            <pc:docMk/>
            <pc:sldMk cId="4235195704" sldId="261"/>
            <ac:spMk id="3" creationId="{4B834F17-62D2-4F1E-B3C8-954A1A75D043}"/>
          </ac:spMkLst>
        </pc:spChg>
        <pc:spChg chg="add del">
          <ac:chgData name="강민석" userId="45376c37-3e1c-4919-b9d5-8e0b61ff952b" providerId="ADAL" clId="{ACA1B12C-BD7D-49CD-A8AC-AA04E175409A}" dt="2022-01-23T06:24:41.296" v="3486" actId="26606"/>
          <ac:spMkLst>
            <pc:docMk/>
            <pc:sldMk cId="4235195704" sldId="261"/>
            <ac:spMk id="9" creationId="{606A29F7-47AA-4A26-A973-3B739B35A75B}"/>
          </ac:spMkLst>
        </pc:spChg>
        <pc:spChg chg="add del">
          <ac:chgData name="강민석" userId="45376c37-3e1c-4919-b9d5-8e0b61ff952b" providerId="ADAL" clId="{ACA1B12C-BD7D-49CD-A8AC-AA04E175409A}" dt="2022-01-23T06:24:41.296" v="3486" actId="26606"/>
          <ac:spMkLst>
            <pc:docMk/>
            <pc:sldMk cId="4235195704" sldId="261"/>
            <ac:spMk id="11" creationId="{28B7ED41-F3D7-4286-AD0B-B4A216D7E1E1}"/>
          </ac:spMkLst>
        </pc:spChg>
        <pc:spChg chg="add del">
          <ac:chgData name="강민석" userId="45376c37-3e1c-4919-b9d5-8e0b61ff952b" providerId="ADAL" clId="{ACA1B12C-BD7D-49CD-A8AC-AA04E175409A}" dt="2022-01-23T06:24:58.825" v="3489" actId="26606"/>
          <ac:spMkLst>
            <pc:docMk/>
            <pc:sldMk cId="4235195704" sldId="261"/>
            <ac:spMk id="22" creationId="{92B0CFF1-78D7-4A83-A95E-71F9E3831622}"/>
          </ac:spMkLst>
        </pc:spChg>
        <pc:graphicFrameChg chg="add del">
          <ac:chgData name="강민석" userId="45376c37-3e1c-4919-b9d5-8e0b61ff952b" providerId="ADAL" clId="{ACA1B12C-BD7D-49CD-A8AC-AA04E175409A}" dt="2022-01-23T06:24:41.296" v="3486" actId="26606"/>
          <ac:graphicFrameMkLst>
            <pc:docMk/>
            <pc:sldMk cId="4235195704" sldId="261"/>
            <ac:graphicFrameMk id="5" creationId="{2E5D327B-8D5A-4173-9529-240F11F19EA9}"/>
          </ac:graphicFrameMkLst>
        </pc:graphicFrameChg>
        <pc:graphicFrameChg chg="add del mod modGraphic">
          <ac:chgData name="강민석" userId="45376c37-3e1c-4919-b9d5-8e0b61ff952b" providerId="ADAL" clId="{ACA1B12C-BD7D-49CD-A8AC-AA04E175409A}" dt="2022-01-23T06:25:08.669" v="3492" actId="26606"/>
          <ac:graphicFrameMkLst>
            <pc:docMk/>
            <pc:sldMk cId="4235195704" sldId="261"/>
            <ac:graphicFrameMk id="17" creationId="{A9C3169E-6CA4-4D99-9001-E27E0E39022D}"/>
          </ac:graphicFrameMkLst>
        </pc:graphicFrameChg>
        <pc:cxnChg chg="add del">
          <ac:chgData name="강민석" userId="45376c37-3e1c-4919-b9d5-8e0b61ff952b" providerId="ADAL" clId="{ACA1B12C-BD7D-49CD-A8AC-AA04E175409A}" dt="2022-01-23T06:24:41.296" v="3486" actId="26606"/>
          <ac:cxnSpMkLst>
            <pc:docMk/>
            <pc:sldMk cId="4235195704" sldId="261"/>
            <ac:cxnSpMk id="13" creationId="{70169DE1-6993-40AA-83B4-966C382382B7}"/>
          </ac:cxnSpMkLst>
        </pc:cxnChg>
        <pc:cxnChg chg="add del">
          <ac:chgData name="강민석" userId="45376c37-3e1c-4919-b9d5-8e0b61ff952b" providerId="ADAL" clId="{ACA1B12C-BD7D-49CD-A8AC-AA04E175409A}" dt="2022-01-23T06:24:41.296" v="3486" actId="26606"/>
          <ac:cxnSpMkLst>
            <pc:docMk/>
            <pc:sldMk cId="4235195704" sldId="261"/>
            <ac:cxnSpMk id="15" creationId="{0FE79FD0-1393-428D-8236-F316DD776C76}"/>
          </ac:cxnSpMkLst>
        </pc:cxnChg>
        <pc:cxnChg chg="add del">
          <ac:chgData name="강민석" userId="45376c37-3e1c-4919-b9d5-8e0b61ff952b" providerId="ADAL" clId="{ACA1B12C-BD7D-49CD-A8AC-AA04E175409A}" dt="2022-01-23T06:24:58.825" v="3489" actId="26606"/>
          <ac:cxnSpMkLst>
            <pc:docMk/>
            <pc:sldMk cId="4235195704" sldId="261"/>
            <ac:cxnSpMk id="24" creationId="{671B74E7-4838-4A57-A093-7ECD0A0CF3B9}"/>
          </ac:cxnSpMkLst>
        </pc:cxnChg>
        <pc:cxnChg chg="add del">
          <ac:chgData name="강민석" userId="45376c37-3e1c-4919-b9d5-8e0b61ff952b" providerId="ADAL" clId="{ACA1B12C-BD7D-49CD-A8AC-AA04E175409A}" dt="2022-01-23T06:24:58.825" v="3489" actId="26606"/>
          <ac:cxnSpMkLst>
            <pc:docMk/>
            <pc:sldMk cId="4235195704" sldId="261"/>
            <ac:cxnSpMk id="26" creationId="{164B30CE-C2B6-406B-921A-5A1BAAD877C2}"/>
          </ac:cxnSpMkLst>
        </pc:cxnChg>
      </pc:sldChg>
      <pc:sldChg chg="del">
        <pc:chgData name="강민석" userId="45376c37-3e1c-4919-b9d5-8e0b61ff952b" providerId="ADAL" clId="{ACA1B12C-BD7D-49CD-A8AC-AA04E175409A}" dt="2022-01-23T08:59:05.233" v="9054" actId="2696"/>
        <pc:sldMkLst>
          <pc:docMk/>
          <pc:sldMk cId="3925241173" sldId="262"/>
        </pc:sldMkLst>
      </pc:sldChg>
      <pc:sldChg chg="del">
        <pc:chgData name="강민석" userId="45376c37-3e1c-4919-b9d5-8e0b61ff952b" providerId="ADAL" clId="{ACA1B12C-BD7D-49CD-A8AC-AA04E175409A}" dt="2022-01-23T08:59:04.734" v="9053" actId="2696"/>
        <pc:sldMkLst>
          <pc:docMk/>
          <pc:sldMk cId="3529634710" sldId="263"/>
        </pc:sldMkLst>
      </pc:sldChg>
      <pc:sldChg chg="del">
        <pc:chgData name="강민석" userId="45376c37-3e1c-4919-b9d5-8e0b61ff952b" providerId="ADAL" clId="{ACA1B12C-BD7D-49CD-A8AC-AA04E175409A}" dt="2022-01-23T08:59:04.323" v="9052" actId="2696"/>
        <pc:sldMkLst>
          <pc:docMk/>
          <pc:sldMk cId="3998843473" sldId="264"/>
        </pc:sldMkLst>
      </pc:sldChg>
      <pc:sldChg chg="del">
        <pc:chgData name="강민석" userId="45376c37-3e1c-4919-b9d5-8e0b61ff952b" providerId="ADAL" clId="{ACA1B12C-BD7D-49CD-A8AC-AA04E175409A}" dt="2022-01-23T08:59:03.856" v="9051" actId="2696"/>
        <pc:sldMkLst>
          <pc:docMk/>
          <pc:sldMk cId="1986593196" sldId="265"/>
        </pc:sldMkLst>
      </pc:sldChg>
      <pc:sldChg chg="del">
        <pc:chgData name="강민석" userId="45376c37-3e1c-4919-b9d5-8e0b61ff952b" providerId="ADAL" clId="{ACA1B12C-BD7D-49CD-A8AC-AA04E175409A}" dt="2022-01-23T08:59:02.786" v="9049" actId="2696"/>
        <pc:sldMkLst>
          <pc:docMk/>
          <pc:sldMk cId="2951103192" sldId="266"/>
        </pc:sldMkLst>
      </pc:sldChg>
      <pc:sldChg chg="delSp modSp add del mod ord">
        <pc:chgData name="강민석" userId="45376c37-3e1c-4919-b9d5-8e0b61ff952b" providerId="ADAL" clId="{ACA1B12C-BD7D-49CD-A8AC-AA04E175409A}" dt="2022-01-23T04:35:45.108" v="767" actId="2696"/>
        <pc:sldMkLst>
          <pc:docMk/>
          <pc:sldMk cId="4286535881" sldId="267"/>
        </pc:sldMkLst>
        <pc:spChg chg="mod">
          <ac:chgData name="강민석" userId="45376c37-3e1c-4919-b9d5-8e0b61ff952b" providerId="ADAL" clId="{ACA1B12C-BD7D-49CD-A8AC-AA04E175409A}" dt="2022-01-23T04:32:06.359" v="704" actId="14100"/>
          <ac:spMkLst>
            <pc:docMk/>
            <pc:sldMk cId="4286535881" sldId="267"/>
            <ac:spMk id="2" creationId="{D876EC81-BD45-4471-BCEB-C74D5EE755E9}"/>
          </ac:spMkLst>
        </pc:spChg>
        <pc:picChg chg="del">
          <ac:chgData name="강민석" userId="45376c37-3e1c-4919-b9d5-8e0b61ff952b" providerId="ADAL" clId="{ACA1B12C-BD7D-49CD-A8AC-AA04E175409A}" dt="2022-01-23T04:32:09.362" v="705" actId="21"/>
          <ac:picMkLst>
            <pc:docMk/>
            <pc:sldMk cId="4286535881" sldId="267"/>
            <ac:picMk id="5" creationId="{89278B2C-4CB6-427D-B71E-23AFDFA6FA45}"/>
          </ac:picMkLst>
        </pc:picChg>
      </pc:sldChg>
      <pc:sldChg chg="delSp modSp add del mod">
        <pc:chgData name="강민석" userId="45376c37-3e1c-4919-b9d5-8e0b61ff952b" providerId="ADAL" clId="{ACA1B12C-BD7D-49CD-A8AC-AA04E175409A}" dt="2022-01-23T08:59:05.770" v="9055" actId="2696"/>
        <pc:sldMkLst>
          <pc:docMk/>
          <pc:sldMk cId="3385714917" sldId="268"/>
        </pc:sldMkLst>
        <pc:spChg chg="mod">
          <ac:chgData name="강민석" userId="45376c37-3e1c-4919-b9d5-8e0b61ff952b" providerId="ADAL" clId="{ACA1B12C-BD7D-49CD-A8AC-AA04E175409A}" dt="2022-01-23T04:37:52.119" v="783" actId="14100"/>
          <ac:spMkLst>
            <pc:docMk/>
            <pc:sldMk cId="3385714917" sldId="268"/>
            <ac:spMk id="2" creationId="{00000000-0000-0000-0000-000000000000}"/>
          </ac:spMkLst>
        </pc:spChg>
        <pc:spChg chg="del mod">
          <ac:chgData name="강민석" userId="45376c37-3e1c-4919-b9d5-8e0b61ff952b" providerId="ADAL" clId="{ACA1B12C-BD7D-49CD-A8AC-AA04E175409A}" dt="2022-01-23T04:35:07.812" v="766"/>
          <ac:spMkLst>
            <pc:docMk/>
            <pc:sldMk cId="3385714917" sldId="268"/>
            <ac:spMk id="10" creationId="{91349D49-0952-42B0-BA28-C715128C0EF7}"/>
          </ac:spMkLst>
        </pc:spChg>
      </pc:sldChg>
      <pc:sldChg chg="addSp delSp modSp add del mod setBg chgLayout">
        <pc:chgData name="강민석" userId="45376c37-3e1c-4919-b9d5-8e0b61ff952b" providerId="ADAL" clId="{ACA1B12C-BD7D-49CD-A8AC-AA04E175409A}" dt="2022-01-23T06:31:49.174" v="3597" actId="2696"/>
        <pc:sldMkLst>
          <pc:docMk/>
          <pc:sldMk cId="1072079703" sldId="269"/>
        </pc:sldMkLst>
        <pc:spChg chg="mod ord">
          <ac:chgData name="강민석" userId="45376c37-3e1c-4919-b9d5-8e0b61ff952b" providerId="ADAL" clId="{ACA1B12C-BD7D-49CD-A8AC-AA04E175409A}" dt="2022-01-23T06:31:42.366" v="3595" actId="14100"/>
          <ac:spMkLst>
            <pc:docMk/>
            <pc:sldMk cId="1072079703" sldId="269"/>
            <ac:spMk id="2" creationId="{F7EC4EFC-D8CB-4736-83A8-1834A6119BC1}"/>
          </ac:spMkLst>
        </pc:spChg>
        <pc:spChg chg="del">
          <ac:chgData name="강민석" userId="45376c37-3e1c-4919-b9d5-8e0b61ff952b" providerId="ADAL" clId="{ACA1B12C-BD7D-49CD-A8AC-AA04E175409A}" dt="2022-01-23T06:27:33.518" v="3568" actId="21"/>
          <ac:spMkLst>
            <pc:docMk/>
            <pc:sldMk cId="1072079703" sldId="269"/>
            <ac:spMk id="3" creationId="{4B834F17-62D2-4F1E-B3C8-954A1A75D043}"/>
          </ac:spMkLst>
        </pc:spChg>
        <pc:spChg chg="add del mod">
          <ac:chgData name="강민석" userId="45376c37-3e1c-4919-b9d5-8e0b61ff952b" providerId="ADAL" clId="{ACA1B12C-BD7D-49CD-A8AC-AA04E175409A}" dt="2022-01-23T06:31:12.476" v="3591" actId="21"/>
          <ac:spMkLst>
            <pc:docMk/>
            <pc:sldMk cId="1072079703" sldId="269"/>
            <ac:spMk id="5" creationId="{6C305D20-DE60-470E-9EF0-C12570FA90EE}"/>
          </ac:spMkLst>
        </pc:spChg>
        <pc:spChg chg="add del mod">
          <ac:chgData name="강민석" userId="45376c37-3e1c-4919-b9d5-8e0b61ff952b" providerId="ADAL" clId="{ACA1B12C-BD7D-49CD-A8AC-AA04E175409A}" dt="2022-01-23T06:27:36.995" v="3569" actId="21"/>
          <ac:spMkLst>
            <pc:docMk/>
            <pc:sldMk cId="1072079703" sldId="269"/>
            <ac:spMk id="7" creationId="{E18F7E55-70E5-4C5D-A2AA-5EF531CB3CCA}"/>
          </ac:spMkLst>
        </pc:spChg>
        <pc:spChg chg="add mod ord">
          <ac:chgData name="강민석" userId="45376c37-3e1c-4919-b9d5-8e0b61ff952b" providerId="ADAL" clId="{ACA1B12C-BD7D-49CD-A8AC-AA04E175409A}" dt="2022-01-23T06:31:20.019" v="3592" actId="700"/>
          <ac:spMkLst>
            <pc:docMk/>
            <pc:sldMk cId="1072079703" sldId="269"/>
            <ac:spMk id="9" creationId="{D08A1F0C-34D6-400C-A663-D39878B5E8E4}"/>
          </ac:spMkLst>
        </pc:spChg>
        <pc:spChg chg="add del">
          <ac:chgData name="강민석" userId="45376c37-3e1c-4919-b9d5-8e0b61ff952b" providerId="ADAL" clId="{ACA1B12C-BD7D-49CD-A8AC-AA04E175409A}" dt="2022-01-23T06:28:21.253" v="3574" actId="26606"/>
          <ac:spMkLst>
            <pc:docMk/>
            <pc:sldMk cId="1072079703" sldId="269"/>
            <ac:spMk id="11" creationId="{612EE356-A629-4F1A-9BAD-E21B3B10D5C7}"/>
          </ac:spMkLst>
        </pc:spChg>
        <pc:spChg chg="add del">
          <ac:chgData name="강민석" userId="45376c37-3e1c-4919-b9d5-8e0b61ff952b" providerId="ADAL" clId="{ACA1B12C-BD7D-49CD-A8AC-AA04E175409A}" dt="2022-01-23T06:28:21.253" v="3574" actId="26606"/>
          <ac:spMkLst>
            <pc:docMk/>
            <pc:sldMk cId="1072079703" sldId="269"/>
            <ac:spMk id="13" creationId="{28B7ED41-F3D7-4286-AD0B-B4A216D7E1E1}"/>
          </ac:spMkLst>
        </pc:spChg>
        <pc:graphicFrameChg chg="add del">
          <ac:chgData name="강민석" userId="45376c37-3e1c-4919-b9d5-8e0b61ff952b" providerId="ADAL" clId="{ACA1B12C-BD7D-49CD-A8AC-AA04E175409A}" dt="2022-01-23T06:28:21.253" v="3574" actId="26606"/>
          <ac:graphicFrameMkLst>
            <pc:docMk/>
            <pc:sldMk cId="1072079703" sldId="269"/>
            <ac:graphicFrameMk id="8" creationId="{F69F1796-19FA-456C-BBFE-FC127E6F0C76}"/>
          </ac:graphicFrameMkLst>
        </pc:graphicFrameChg>
        <pc:cxnChg chg="add del">
          <ac:chgData name="강민석" userId="45376c37-3e1c-4919-b9d5-8e0b61ff952b" providerId="ADAL" clId="{ACA1B12C-BD7D-49CD-A8AC-AA04E175409A}" dt="2022-01-23T06:28:21.253" v="3574" actId="26606"/>
          <ac:cxnSpMkLst>
            <pc:docMk/>
            <pc:sldMk cId="1072079703" sldId="269"/>
            <ac:cxnSpMk id="15" creationId="{0317483B-E60B-4F41-9448-D757B9FCD21D}"/>
          </ac:cxnSpMkLst>
        </pc:cxnChg>
        <pc:cxnChg chg="add del">
          <ac:chgData name="강민석" userId="45376c37-3e1c-4919-b9d5-8e0b61ff952b" providerId="ADAL" clId="{ACA1B12C-BD7D-49CD-A8AC-AA04E175409A}" dt="2022-01-23T06:28:21.253" v="3574" actId="26606"/>
          <ac:cxnSpMkLst>
            <pc:docMk/>
            <pc:sldMk cId="1072079703" sldId="269"/>
            <ac:cxnSpMk id="17" creationId="{2EB44B66-1945-4638-8E9A-4F49493D7F27}"/>
          </ac:cxnSpMkLst>
        </pc:cxnChg>
      </pc:sldChg>
      <pc:sldChg chg="modSp add mod">
        <pc:chgData name="강민석" userId="45376c37-3e1c-4919-b9d5-8e0b61ff952b" providerId="ADAL" clId="{ACA1B12C-BD7D-49CD-A8AC-AA04E175409A}" dt="2022-01-23T08:54:21.491" v="8785" actId="20577"/>
        <pc:sldMkLst>
          <pc:docMk/>
          <pc:sldMk cId="908673209" sldId="270"/>
        </pc:sldMkLst>
        <pc:spChg chg="mod">
          <ac:chgData name="강민석" userId="45376c37-3e1c-4919-b9d5-8e0b61ff952b" providerId="ADAL" clId="{ACA1B12C-BD7D-49CD-A8AC-AA04E175409A}" dt="2022-01-23T07:09:26.039" v="5398" actId="20577"/>
          <ac:spMkLst>
            <pc:docMk/>
            <pc:sldMk cId="908673209" sldId="270"/>
            <ac:spMk id="2" creationId="{F7EC4EFC-D8CB-4736-83A8-1834A6119BC1}"/>
          </ac:spMkLst>
        </pc:spChg>
        <pc:spChg chg="mod">
          <ac:chgData name="강민석" userId="45376c37-3e1c-4919-b9d5-8e0b61ff952b" providerId="ADAL" clId="{ACA1B12C-BD7D-49CD-A8AC-AA04E175409A}" dt="2022-01-23T08:54:21.491" v="8785" actId="20577"/>
          <ac:spMkLst>
            <pc:docMk/>
            <pc:sldMk cId="908673209" sldId="270"/>
            <ac:spMk id="3" creationId="{4B834F17-62D2-4F1E-B3C8-954A1A75D043}"/>
          </ac:spMkLst>
        </pc:spChg>
      </pc:sldChg>
      <pc:sldChg chg="addSp delSp modSp add mod">
        <pc:chgData name="강민석" userId="45376c37-3e1c-4919-b9d5-8e0b61ff952b" providerId="ADAL" clId="{ACA1B12C-BD7D-49CD-A8AC-AA04E175409A}" dt="2022-01-23T08:39:16.826" v="7807" actId="5793"/>
        <pc:sldMkLst>
          <pc:docMk/>
          <pc:sldMk cId="2463222252" sldId="271"/>
        </pc:sldMkLst>
        <pc:spChg chg="mod">
          <ac:chgData name="강민석" userId="45376c37-3e1c-4919-b9d5-8e0b61ff952b" providerId="ADAL" clId="{ACA1B12C-BD7D-49CD-A8AC-AA04E175409A}" dt="2022-01-23T07:31:11.117" v="6499"/>
          <ac:spMkLst>
            <pc:docMk/>
            <pc:sldMk cId="2463222252" sldId="271"/>
            <ac:spMk id="2" creationId="{D876EC81-BD45-4471-BCEB-C74D5EE755E9}"/>
          </ac:spMkLst>
        </pc:spChg>
        <pc:spChg chg="mod">
          <ac:chgData name="강민석" userId="45376c37-3e1c-4919-b9d5-8e0b61ff952b" providerId="ADAL" clId="{ACA1B12C-BD7D-49CD-A8AC-AA04E175409A}" dt="2022-01-23T08:39:16.826" v="7807" actId="5793"/>
          <ac:spMkLst>
            <pc:docMk/>
            <pc:sldMk cId="2463222252" sldId="271"/>
            <ac:spMk id="18" creationId="{5269568A-5AF6-4D69-8785-F477B54DA1A3}"/>
          </ac:spMkLst>
        </pc:spChg>
        <pc:picChg chg="add mod">
          <ac:chgData name="강민석" userId="45376c37-3e1c-4919-b9d5-8e0b61ff952b" providerId="ADAL" clId="{ACA1B12C-BD7D-49CD-A8AC-AA04E175409A}" dt="2022-01-23T07:38:57.745" v="6885" actId="1076"/>
          <ac:picMkLst>
            <pc:docMk/>
            <pc:sldMk cId="2463222252" sldId="271"/>
            <ac:picMk id="4" creationId="{FB6E1DC7-9DDF-4D1F-A9BB-CE794BE53D59}"/>
          </ac:picMkLst>
        </pc:picChg>
        <pc:picChg chg="add mod">
          <ac:chgData name="강민석" userId="45376c37-3e1c-4919-b9d5-8e0b61ff952b" providerId="ADAL" clId="{ACA1B12C-BD7D-49CD-A8AC-AA04E175409A}" dt="2022-01-23T07:39:01.864" v="6886" actId="1076"/>
          <ac:picMkLst>
            <pc:docMk/>
            <pc:sldMk cId="2463222252" sldId="271"/>
            <ac:picMk id="6" creationId="{8615EA38-024A-4775-8935-9D72E0E10EB1}"/>
          </ac:picMkLst>
        </pc:picChg>
        <pc:picChg chg="del">
          <ac:chgData name="강민석" userId="45376c37-3e1c-4919-b9d5-8e0b61ff952b" providerId="ADAL" clId="{ACA1B12C-BD7D-49CD-A8AC-AA04E175409A}" dt="2022-01-23T07:31:54.610" v="6500" actId="21"/>
          <ac:picMkLst>
            <pc:docMk/>
            <pc:sldMk cId="2463222252" sldId="271"/>
            <ac:picMk id="22" creationId="{91D26322-EC7F-4CB3-BB31-7138AFB39CEE}"/>
          </ac:picMkLst>
        </pc:picChg>
      </pc:sldChg>
      <pc:sldChg chg="delSp modSp add del mod">
        <pc:chgData name="강민석" userId="45376c37-3e1c-4919-b9d5-8e0b61ff952b" providerId="ADAL" clId="{ACA1B12C-BD7D-49CD-A8AC-AA04E175409A}" dt="2022-01-23T08:59:08.046" v="9056" actId="2696"/>
        <pc:sldMkLst>
          <pc:docMk/>
          <pc:sldMk cId="13788715" sldId="272"/>
        </pc:sldMkLst>
        <pc:spChg chg="mod">
          <ac:chgData name="강민석" userId="45376c37-3e1c-4919-b9d5-8e0b61ff952b" providerId="ADAL" clId="{ACA1B12C-BD7D-49CD-A8AC-AA04E175409A}" dt="2022-01-23T08:46:20.984" v="8181"/>
          <ac:spMkLst>
            <pc:docMk/>
            <pc:sldMk cId="13788715" sldId="272"/>
            <ac:spMk id="2" creationId="{D876EC81-BD45-4471-BCEB-C74D5EE755E9}"/>
          </ac:spMkLst>
        </pc:spChg>
        <pc:spChg chg="mod">
          <ac:chgData name="강민석" userId="45376c37-3e1c-4919-b9d5-8e0b61ff952b" providerId="ADAL" clId="{ACA1B12C-BD7D-49CD-A8AC-AA04E175409A}" dt="2022-01-23T08:50:05.958" v="8196" actId="14100"/>
          <ac:spMkLst>
            <pc:docMk/>
            <pc:sldMk cId="13788715" sldId="272"/>
            <ac:spMk id="18" creationId="{5269568A-5AF6-4D69-8785-F477B54DA1A3}"/>
          </ac:spMkLst>
        </pc:spChg>
        <pc:picChg chg="del">
          <ac:chgData name="강민석" userId="45376c37-3e1c-4919-b9d5-8e0b61ff952b" providerId="ADAL" clId="{ACA1B12C-BD7D-49CD-A8AC-AA04E175409A}" dt="2022-01-23T08:50:01.615" v="8194" actId="21"/>
          <ac:picMkLst>
            <pc:docMk/>
            <pc:sldMk cId="13788715" sldId="272"/>
            <ac:picMk id="4" creationId="{FB6E1DC7-9DDF-4D1F-A9BB-CE794BE53D59}"/>
          </ac:picMkLst>
        </pc:picChg>
        <pc:picChg chg="del">
          <ac:chgData name="강민석" userId="45376c37-3e1c-4919-b9d5-8e0b61ff952b" providerId="ADAL" clId="{ACA1B12C-BD7D-49CD-A8AC-AA04E175409A}" dt="2022-01-23T08:50:02.390" v="8195" actId="21"/>
          <ac:picMkLst>
            <pc:docMk/>
            <pc:sldMk cId="13788715" sldId="272"/>
            <ac:picMk id="6" creationId="{8615EA38-024A-4775-8935-9D72E0E10EB1}"/>
          </ac:picMkLst>
        </pc:picChg>
      </pc:sldChg>
      <pc:sldChg chg="modSp add mod ord">
        <pc:chgData name="강민석" userId="45376c37-3e1c-4919-b9d5-8e0b61ff952b" providerId="ADAL" clId="{ACA1B12C-BD7D-49CD-A8AC-AA04E175409A}" dt="2022-01-23T08:58:07.281" v="9048" actId="20577"/>
        <pc:sldMkLst>
          <pc:docMk/>
          <pc:sldMk cId="3607911010" sldId="273"/>
        </pc:sldMkLst>
        <pc:spChg chg="mod">
          <ac:chgData name="강민석" userId="45376c37-3e1c-4919-b9d5-8e0b61ff952b" providerId="ADAL" clId="{ACA1B12C-BD7D-49CD-A8AC-AA04E175409A}" dt="2022-01-23T08:53:46.072" v="8730" actId="20577"/>
          <ac:spMkLst>
            <pc:docMk/>
            <pc:sldMk cId="3607911010" sldId="273"/>
            <ac:spMk id="2" creationId="{F7EC4EFC-D8CB-4736-83A8-1834A6119BC1}"/>
          </ac:spMkLst>
        </pc:spChg>
        <pc:spChg chg="mod">
          <ac:chgData name="강민석" userId="45376c37-3e1c-4919-b9d5-8e0b61ff952b" providerId="ADAL" clId="{ACA1B12C-BD7D-49CD-A8AC-AA04E175409A}" dt="2022-01-23T08:58:07.281" v="9048" actId="20577"/>
          <ac:spMkLst>
            <pc:docMk/>
            <pc:sldMk cId="3607911010" sldId="273"/>
            <ac:spMk id="3" creationId="{4B834F17-62D2-4F1E-B3C8-954A1A75D043}"/>
          </ac:spMkLst>
        </pc:spChg>
      </pc:sldChg>
      <pc:sldMasterChg chg="delSldLayout">
        <pc:chgData name="강민석" userId="45376c37-3e1c-4919-b9d5-8e0b61ff952b" providerId="ADAL" clId="{ACA1B12C-BD7D-49CD-A8AC-AA04E175409A}" dt="2022-01-23T08:59:05.770" v="9055" actId="2696"/>
        <pc:sldMasterMkLst>
          <pc:docMk/>
          <pc:sldMasterMk cId="436388010" sldId="2147483660"/>
        </pc:sldMasterMkLst>
        <pc:sldLayoutChg chg="del">
          <pc:chgData name="강민석" userId="45376c37-3e1c-4919-b9d5-8e0b61ff952b" providerId="ADAL" clId="{ACA1B12C-BD7D-49CD-A8AC-AA04E175409A}" dt="2022-01-23T08:59:05.770" v="9055" actId="2696"/>
          <pc:sldLayoutMkLst>
            <pc:docMk/>
            <pc:sldMasterMk cId="436388010" sldId="2147483660"/>
            <pc:sldLayoutMk cId="4018711550" sldId="2147483672"/>
          </pc:sldLayoutMkLst>
        </pc:sldLayoutChg>
      </pc:sldMasterChg>
    </pc:docChg>
  </pc:docChgLst>
</pc:chgInfo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342FE-E00B-4FAF-8F73-F722060EBA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8408"/>
            <a:ext cx="10506991" cy="2531555"/>
          </a:xfrm>
          <a:prstGeom prst="rect">
            <a:avLst/>
          </a:prstGeom>
        </p:spPr>
        <p:txBody>
          <a:bodyPr anchor="b"/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C1CCE2-4461-473E-B23C-34C8CCF04B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3602038"/>
            <a:ext cx="10506991" cy="2277554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A551A-CE2F-4E35-A714-B1F04D4B4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5C907-6594-4DFF-A32B-449C3BA9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376D75-E9DA-4660-AC52-51BA63FCB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2EFA84C-D756-4DC7-AA46-68D776F37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220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1999A10-4355-4A13-B008-196B21ABE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2600" y="483576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36D448-AFEA-4483-B0E4-002840525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6234-4516-4303-8F60-A8127D89A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192" y="3103131"/>
            <a:ext cx="10506991" cy="30929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B5D50-A474-462B-A807-DF186B1C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1DAF-2E2D-46ED-AA3E-3D2FE4039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2FC771-EB13-4EB5-A0A2-3968C6AB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3B596B8-8230-4695-8D76-F06AFA815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3EBF93-5FD9-4F4E-8485-7B937145C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197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B4D06-C7C6-4949-8EB2-F03ED999A2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041710" y="978408"/>
            <a:ext cx="2947881" cy="512477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21B9D-8C11-4176-AF22-89F972E21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84632" y="978408"/>
            <a:ext cx="7256453" cy="512477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FA9E1C-8E18-4A35-9BD8-427B1D14B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16CDB-7BB6-4DD2-A626-6DA8E569F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D0403B-439E-449F-83B1-799EEC239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899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43735-A77F-440D-9448-6AE7C204D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1579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6C6EE-D55E-454B-B28C-EC73D1DB4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2A2905-6D2E-4319-9521-61452AB8F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AC7550-84E8-49D3-B419-6F5F327D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D2C6B-EA5D-4D97-BC84-6C860D536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45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B299E6-11CC-4181-86C3-528A13F1F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22232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803473-0A64-4F9F-833B-8D64E3901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9"/>
            <a:ext cx="10515600" cy="2716769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873736-B424-40F2-B562-6DC10E5ED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4171445"/>
            <a:ext cx="10515600" cy="1918205"/>
          </a:xfrm>
        </p:spPr>
        <p:txBody>
          <a:bodyPr>
            <a:normAutofit/>
          </a:bodyPr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348851-37C0-478D-B722-D76C817D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E063E-66CE-4C18-91FA-D14AE052D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A66D3D-FD62-470C-BC3C-A03771A3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DFF0049-0231-4557-A707-569556F0CA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3922232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7A0DB1-87C8-4BF4-B2A2-F9CA6ED05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6C29209-8A8F-48A7-8BA2-AFADA37CB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0823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6166BE9C-AE7C-4C39-9694-C32D6939B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483577"/>
            <a:ext cx="11147071" cy="2434824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ACC42C-303A-4BDF-990A-2B07967BC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978408"/>
            <a:ext cx="11147071" cy="17552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55CEF-353E-4E14-83AD-ACADDC08D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260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55ECEF-9654-4AC1-BF77-7BC602BBD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11120" y="3103131"/>
            <a:ext cx="5418551" cy="307383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922FC8-BC06-407B-A82B-DA62B33A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5B701-4E1F-48AA-8A3C-ED5DD9151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BCA31-8AC7-46F5-BCAB-41D54DF83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BA86D8-2A29-4A0E-AEA0-39B41C4187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291840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085E13E-918A-4D04-9E84-94148D7C87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70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5E892-D975-4DD6-8583-A14DDBE8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1" y="978407"/>
            <a:ext cx="11145039" cy="1339584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F7700-CECC-4881-BE5C-A13CD825B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4632" y="2500921"/>
            <a:ext cx="5346222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400" b="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A50766-520A-44C5-943E-569222B74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4632" y="3428999"/>
            <a:ext cx="5346222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2F7E42-976A-4239-8006-D68538D4B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120" y="2500921"/>
            <a:ext cx="5372551" cy="823912"/>
          </a:xfrm>
        </p:spPr>
        <p:txBody>
          <a:bodyPr anchor="b"/>
          <a:lstStyle>
            <a:lvl1pPr marL="0" indent="0">
              <a:buNone/>
              <a:defRPr lang="en-US" sz="2400" b="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CA329-951F-4391-ADC5-7EA320B77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120" y="3428999"/>
            <a:ext cx="5372551" cy="2760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BEC22A-DA46-460C-B865-D928C20AE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2D647-42C5-4AB7-BB71-3A4406571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632" y="6419088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0B2B67-714C-46DA-85E5-598B4244D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89591" y="-7190"/>
            <a:ext cx="640080" cy="365125"/>
          </a:xfrm>
        </p:spPr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88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D4B6724-AB30-4E7C-BE2B-ECD94FF1B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1007" y="3933311"/>
            <a:ext cx="11147071" cy="243482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D4BAB-2678-4A19-A575-C47CAF144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634472" cy="2591509"/>
          </a:xfrm>
          <a:prstGeom prst="rect">
            <a:avLst/>
          </a:prstGeo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47C89E-0ABD-4FD2-924C-894345AD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3026CE-9CC8-403B-88B1-184D1653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3D616-3C18-401B-A792-E75149FDF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4EC6F70-D800-4067-A36A-5BBFC8018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3933311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2B66CB6-8988-4FBA-8524-726765A5F2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1007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7171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C73F84-0C6B-4EF4-9405-C38982499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CEC807-744E-4C5C-8B15-09AED3E57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FBCB19-9F4B-474C-85C1-4A645A9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443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A88B0-DD6B-449B-AE32-D3192081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8"/>
            <a:ext cx="4287393" cy="2450592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22ED6-5B69-4B3B-BF96-3A75F2107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7" y="987425"/>
            <a:ext cx="644648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04043-D45F-440A-A15D-2718A913E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072DC-7326-43E7-806C-B690C439E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F89A0F-B8C6-4AA6-A9C4-4A454F422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7A616-A4F2-4FC5-88DE-B4E6BA542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734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B773D-D007-4687-BA9C-9F229829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32" y="978407"/>
            <a:ext cx="4287393" cy="2450593"/>
          </a:xfrm>
          <a:prstGeom prst="rect">
            <a:avLst/>
          </a:prstGeom>
        </p:spPr>
        <p:txBody>
          <a:bodyPr anchor="b"/>
          <a:lstStyle>
            <a:lvl1pPr>
              <a:defRPr lang="en-US" sz="5400" kern="120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A3A75FC-78D2-4EF5-884F-11B7BACF79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987425"/>
            <a:ext cx="6446483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7CE0BB-D335-4391-A23F-194C575CAF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4632" y="3645074"/>
            <a:ext cx="4287393" cy="2223914"/>
          </a:xfrm>
        </p:spPr>
        <p:txBody>
          <a:bodyPr/>
          <a:lstStyle>
            <a:lvl1pPr marL="0" indent="0">
              <a:buNone/>
              <a:defRPr lang="en-US" sz="24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7701E1-B97B-4DA5-B9AD-07B7C124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B8F32D-D8B6-4B9E-9CBF-DCAC30B7B93D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6D9CF8-F42F-4618-9F26-8BFE5648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A2023-1ECA-4A96-BDC7-F7FA4368B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553ECD-7F6D-420D-93CA-D8D15EB427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074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87A535-3CAC-46BC-B2B2-3AE83EC3A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8408"/>
            <a:ext cx="10506991" cy="2153099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8EBDBD-59EC-46ED-BE79-6D37B531D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2600" y="3306870"/>
            <a:ext cx="10506991" cy="2572721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21F5C-FD3D-42C7-90F4-5ECE6FFCF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84632" y="100584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spc="40">
                <a:solidFill>
                  <a:schemeClr val="tx1"/>
                </a:solidFill>
              </a:defRPr>
            </a:lvl1pPr>
          </a:lstStyle>
          <a:p>
            <a:fld id="{81B8F32D-D8B6-4B9E-9CBF-DCAC30B7B93D}" type="datetimeFigureOut">
              <a:rPr lang="en-US" smtClean="0"/>
              <a:pPr/>
              <a:t>1/22/2022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63D50-6D0B-4963-97B9-A32AE6323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419088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spc="4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B5E08-CAC3-4C87-B143-5F8956AE90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9591" y="100584"/>
            <a:ext cx="64008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0553ECD-7F6D-420D-93CA-D8D15EB427A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08D74AC-B125-4E11-BA53-E9E3839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C76EBE-FB9D-4054-B5D8-19E3EAFE4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6388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18000"/>
        </a:lnSpc>
        <a:spcBef>
          <a:spcPct val="0"/>
        </a:spcBef>
        <a:buNone/>
        <a:defRPr sz="6600" kern="1200" spc="7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8000"/>
        </a:lnSpc>
        <a:spcBef>
          <a:spcPts val="1000"/>
        </a:spcBef>
        <a:buFont typeface="Arial" panose="020B0604020202020204" pitchFamily="34" charset="0"/>
        <a:buNone/>
        <a:defRPr sz="2400" kern="1200" spc="5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8000"/>
        </a:lnSpc>
        <a:spcBef>
          <a:spcPts val="500"/>
        </a:spcBef>
        <a:buFont typeface="Arial" panose="020B0604020202020204" pitchFamily="34" charset="0"/>
        <a:buChar char="•"/>
        <a:defRPr sz="2000" kern="1200" spc="5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18000"/>
        </a:lnSpc>
        <a:spcBef>
          <a:spcPts val="500"/>
        </a:spcBef>
        <a:buFont typeface="Arial" panose="020B0604020202020204" pitchFamily="34" charset="0"/>
        <a:buNone/>
        <a:defRPr sz="2000" kern="1200" spc="5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8000"/>
        </a:lnSpc>
        <a:spcBef>
          <a:spcPts val="500"/>
        </a:spcBef>
        <a:buFont typeface="Arial" panose="020B0604020202020204" pitchFamily="34" charset="0"/>
        <a:buChar char="•"/>
        <a:defRPr sz="1800" kern="1200" spc="5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18000"/>
        </a:lnSpc>
        <a:spcBef>
          <a:spcPts val="500"/>
        </a:spcBef>
        <a:buFont typeface="Arial" panose="020B0604020202020204" pitchFamily="34" charset="0"/>
        <a:buNone/>
        <a:defRPr sz="1800" kern="1200" spc="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비디오 18">
            <a:extLst>
              <a:ext uri="{FF2B5EF4-FFF2-40B4-BE49-F238E27FC236}">
                <a16:creationId xmlns:a16="http://schemas.microsoft.com/office/drawing/2014/main" id="{DE86A47E-68A4-4F5A-86A6-3E68F3F74B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58"/>
          <a:stretch/>
        </p:blipFill>
        <p:spPr>
          <a:xfrm>
            <a:off x="1529" y="-173033"/>
            <a:ext cx="12188941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6233B4D5-2565-4CC0-A9B1-C9EA9E9DE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F66A3C3-9453-4719-AA89-BA8EA37077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971414"/>
            <a:ext cx="6494207" cy="1456659"/>
          </a:xfrm>
        </p:spPr>
        <p:txBody>
          <a:bodyPr>
            <a:noAutofit/>
          </a:bodyPr>
          <a:lstStyle/>
          <a:p>
            <a:pPr>
              <a:lnSpc>
                <a:spcPct val="108000"/>
              </a:lnSpc>
            </a:pPr>
            <a:r>
              <a:rPr lang="ko-KR" altLang="en-US" sz="4100" dirty="0">
                <a:solidFill>
                  <a:srgbClr val="FFFFFF"/>
                </a:solidFill>
              </a:rPr>
              <a:t>미국 주식 예측 모델을 통한 추천 포트폴리오 구성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AA60B13-73BB-4642-B7BD-9779807770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2600" y="2601116"/>
            <a:ext cx="5638801" cy="1655762"/>
          </a:xfrm>
        </p:spPr>
        <p:txBody>
          <a:bodyPr>
            <a:normAutofit/>
          </a:bodyPr>
          <a:lstStyle/>
          <a:p>
            <a:r>
              <a:rPr lang="en-US" altLang="ko-KR" dirty="0">
                <a:solidFill>
                  <a:srgbClr val="FFFFFF"/>
                </a:solidFill>
              </a:rPr>
              <a:t>3</a:t>
            </a:r>
            <a:r>
              <a:rPr lang="ko-KR" altLang="en-US" dirty="0">
                <a:solidFill>
                  <a:srgbClr val="FFFFFF"/>
                </a:solidFill>
              </a:rPr>
              <a:t>주차 </a:t>
            </a:r>
            <a:r>
              <a:rPr lang="en-US" altLang="ko-KR" dirty="0">
                <a:solidFill>
                  <a:srgbClr val="FFFFFF"/>
                </a:solidFill>
              </a:rPr>
              <a:t>– </a:t>
            </a:r>
            <a:r>
              <a:rPr lang="ko-KR" altLang="en-US" dirty="0">
                <a:solidFill>
                  <a:srgbClr val="FFFFFF"/>
                </a:solidFill>
              </a:rPr>
              <a:t>주식 예측 </a:t>
            </a:r>
            <a:r>
              <a:rPr lang="en-US" altLang="ko-KR" dirty="0">
                <a:solidFill>
                  <a:srgbClr val="FFFFFF"/>
                </a:solidFill>
              </a:rPr>
              <a:t>LSTM </a:t>
            </a:r>
            <a:r>
              <a:rPr lang="ko-KR" altLang="en-US" dirty="0">
                <a:solidFill>
                  <a:srgbClr val="FFFFFF"/>
                </a:solidFill>
              </a:rPr>
              <a:t>모델 구축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D02D326-F829-4915-A540-3A4D5ADFC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528E080-CC35-4F6C-9D3C-949904DC4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5099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C34B9DE3-1715-4EE3-99FA-C9BC12F5D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4" descr="문서의 그래프와 펜">
            <a:extLst>
              <a:ext uri="{FF2B5EF4-FFF2-40B4-BE49-F238E27FC236}">
                <a16:creationId xmlns:a16="http://schemas.microsoft.com/office/drawing/2014/main" id="{B683AEB6-7029-44DB-BB35-6E334056E25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405" r="-1" b="14304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BE93E4B1-BFEC-4855-A679-6F2EC536A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4759" y="829539"/>
            <a:ext cx="5613398" cy="1698508"/>
          </a:xfrm>
        </p:spPr>
        <p:txBody>
          <a:bodyPr anchor="t">
            <a:normAutofit/>
          </a:bodyPr>
          <a:lstStyle/>
          <a:p>
            <a:pPr algn="r"/>
            <a:r>
              <a:rPr lang="ko-KR" altLang="en-US" dirty="0">
                <a:solidFill>
                  <a:srgbClr val="FFFFFF"/>
                </a:solidFill>
              </a:rPr>
              <a:t>목차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108BD3D-CFD0-4A15-ACF6-EBC254CD7C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ECA9283-DA9F-4860-8618-951EF02E44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2779060"/>
            <a:ext cx="11147071" cy="3249397"/>
          </a:xfrm>
        </p:spPr>
        <p:txBody>
          <a:bodyPr anchor="b">
            <a:noAutofit/>
          </a:bodyPr>
          <a:lstStyle/>
          <a:p>
            <a:pPr marL="514350" indent="-514350">
              <a:lnSpc>
                <a:spcPct val="108000"/>
              </a:lnSpc>
              <a:buFont typeface="+mj-lt"/>
              <a:buAutoNum type="romanUcPeriod"/>
            </a:pPr>
            <a:r>
              <a:rPr lang="ko-KR" altLang="en-US" sz="2000" dirty="0">
                <a:solidFill>
                  <a:srgbClr val="FFFFFF"/>
                </a:solidFill>
              </a:rPr>
              <a:t>개요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1085850" lvl="1" indent="-400050">
              <a:lnSpc>
                <a:spcPct val="108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rgbClr val="FFFFFF"/>
                </a:solidFill>
              </a:rPr>
              <a:t>과제 정의</a:t>
            </a:r>
            <a:endParaRPr lang="en-US" altLang="ko-KR" sz="1600" dirty="0">
              <a:solidFill>
                <a:srgbClr val="FFFFFF"/>
              </a:solidFill>
            </a:endParaRPr>
          </a:p>
          <a:p>
            <a:pPr marL="1085850" lvl="1" indent="-400050">
              <a:lnSpc>
                <a:spcPct val="108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rgbClr val="FFFFFF"/>
                </a:solidFill>
              </a:rPr>
              <a:t>데이터셋</a:t>
            </a:r>
            <a:endParaRPr lang="en-US" altLang="ko-KR" sz="1600" dirty="0">
              <a:solidFill>
                <a:srgbClr val="FFFFFF"/>
              </a:solidFill>
            </a:endParaRPr>
          </a:p>
          <a:p>
            <a:pPr marL="1085850" lvl="1" indent="-400050">
              <a:lnSpc>
                <a:spcPct val="108000"/>
              </a:lnSpc>
              <a:buFont typeface="+mj-lt"/>
              <a:buAutoNum type="arabicPeriod"/>
            </a:pPr>
            <a:r>
              <a:rPr lang="ko-KR" altLang="en-US" sz="1600" dirty="0">
                <a:solidFill>
                  <a:srgbClr val="FFFFFF"/>
                </a:solidFill>
              </a:rPr>
              <a:t>과제 진행 프로세스</a:t>
            </a:r>
            <a:endParaRPr lang="en-US" altLang="ko-KR" sz="1600" dirty="0">
              <a:solidFill>
                <a:srgbClr val="FFFFFF"/>
              </a:solidFill>
            </a:endParaRPr>
          </a:p>
          <a:p>
            <a:pPr marL="514350" indent="-514350">
              <a:lnSpc>
                <a:spcPct val="108000"/>
              </a:lnSpc>
              <a:buFont typeface="+mj-lt"/>
              <a:buAutoNum type="romanUcPeriod"/>
            </a:pPr>
            <a:r>
              <a:rPr lang="ko-KR" altLang="en-US" sz="2000" dirty="0">
                <a:solidFill>
                  <a:srgbClr val="FFFFFF"/>
                </a:solidFill>
              </a:rPr>
              <a:t>모델 구축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514350" indent="-514350">
              <a:lnSpc>
                <a:spcPct val="108000"/>
              </a:lnSpc>
              <a:buFont typeface="+mj-lt"/>
              <a:buAutoNum type="romanUcPeriod"/>
            </a:pPr>
            <a:r>
              <a:rPr lang="ko-KR" altLang="en-US" sz="2000" dirty="0">
                <a:solidFill>
                  <a:srgbClr val="FFFFFF"/>
                </a:solidFill>
              </a:rPr>
              <a:t>성능 평가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514350" indent="-514350">
              <a:lnSpc>
                <a:spcPct val="108000"/>
              </a:lnSpc>
              <a:buFont typeface="+mj-lt"/>
              <a:buAutoNum type="romanUcPeriod"/>
            </a:pPr>
            <a:r>
              <a:rPr lang="ko-KR" altLang="en-US" sz="2000" dirty="0">
                <a:solidFill>
                  <a:srgbClr val="FFFFFF"/>
                </a:solidFill>
              </a:rPr>
              <a:t>미래 예측</a:t>
            </a:r>
            <a:endParaRPr lang="en-US" altLang="ko-KR" sz="2000" dirty="0">
              <a:solidFill>
                <a:srgbClr val="FFFFFF"/>
              </a:solidFill>
            </a:endParaRPr>
          </a:p>
          <a:p>
            <a:pPr marL="514350" indent="-514350">
              <a:lnSpc>
                <a:spcPct val="108000"/>
              </a:lnSpc>
              <a:buFont typeface="+mj-lt"/>
              <a:buAutoNum type="romanUcPeriod"/>
            </a:pPr>
            <a:r>
              <a:rPr lang="ko-KR" altLang="en-US" sz="2000" dirty="0">
                <a:solidFill>
                  <a:srgbClr val="FFFFFF"/>
                </a:solidFill>
              </a:rPr>
              <a:t>결론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B2019E5-6C31-4640-A135-6BBA7FFCF6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rgbClr val="FFFFF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4064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EC4EFC-D8CB-4736-83A8-1834A6119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8" y="826009"/>
            <a:ext cx="10884647" cy="760745"/>
          </a:xfrm>
        </p:spPr>
        <p:txBody>
          <a:bodyPr/>
          <a:lstStyle/>
          <a:p>
            <a:pPr algn="ctr"/>
            <a:r>
              <a:rPr lang="en-US" altLang="ko-KR" sz="4800" dirty="0"/>
              <a:t>1-1. </a:t>
            </a:r>
            <a:r>
              <a:rPr lang="ko-KR" altLang="en-US" sz="4800" dirty="0"/>
              <a:t>과제 정의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34F17-62D2-4F1E-B3C8-954A1A75D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598" y="1914815"/>
            <a:ext cx="10884647" cy="3356431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/>
              <a:t>현황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pPr marL="971550" lvl="1" indent="-285750">
              <a:buFontTx/>
              <a:buChar char="-"/>
            </a:pPr>
            <a:r>
              <a:rPr lang="ko-KR" altLang="en-US" dirty="0"/>
              <a:t>한 일반 투자자는 </a:t>
            </a:r>
            <a:r>
              <a:rPr lang="en-US" altLang="ko-KR" dirty="0"/>
              <a:t>1</a:t>
            </a:r>
            <a:r>
              <a:rPr lang="ko-KR" altLang="en-US" dirty="0"/>
              <a:t>년간 미국 주식 </a:t>
            </a:r>
            <a:r>
              <a:rPr lang="en-US" altLang="ko-KR" dirty="0"/>
              <a:t>10</a:t>
            </a:r>
            <a:r>
              <a:rPr lang="ko-KR" altLang="en-US" dirty="0"/>
              <a:t>종목에 투자를 고려 중</a:t>
            </a:r>
            <a:endParaRPr lang="en-US" altLang="ko-KR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/>
              <a:t>문제점</a:t>
            </a:r>
            <a:endParaRPr lang="en-US" altLang="ko-KR" dirty="0"/>
          </a:p>
          <a:p>
            <a:pPr marL="971550" lvl="1" indent="-285750">
              <a:buFontTx/>
              <a:buChar char="-"/>
            </a:pPr>
            <a:r>
              <a:rPr lang="en-US" altLang="ko-KR" dirty="0"/>
              <a:t>1</a:t>
            </a:r>
            <a:r>
              <a:rPr lang="ko-KR" altLang="en-US" dirty="0"/>
              <a:t>년 후에 어떤 종목이 상승하고</a:t>
            </a:r>
            <a:r>
              <a:rPr lang="en-US" altLang="ko-KR" dirty="0"/>
              <a:t>, </a:t>
            </a:r>
            <a:r>
              <a:rPr lang="ko-KR" altLang="en-US" dirty="0"/>
              <a:t>어떤 종목이 하락할 지 예측하기 어려움</a:t>
            </a:r>
            <a:endParaRPr lang="en-US" altLang="ko-KR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dirty="0"/>
              <a:t>프로젝트 주제</a:t>
            </a:r>
            <a:endParaRPr lang="en-US" altLang="ko-KR" dirty="0"/>
          </a:p>
          <a:p>
            <a:pPr marL="1028700" lvl="1" indent="-342900">
              <a:buFontTx/>
              <a:buChar char="-"/>
            </a:pPr>
            <a:r>
              <a:rPr lang="en-US" altLang="ko-KR" dirty="0"/>
              <a:t>10</a:t>
            </a:r>
            <a:r>
              <a:rPr lang="ko-KR" altLang="en-US" dirty="0"/>
              <a:t>종목의 주가를 예측하는 모델을 구축해 투자 고려 중인 일반 투자자에 추천 포트폴리오 제공</a:t>
            </a:r>
            <a:endParaRPr lang="en-US" altLang="ko-KR" dirty="0"/>
          </a:p>
          <a:p>
            <a:pPr marL="1028700" lvl="1" indent="-342900">
              <a:buFontTx/>
              <a:buChar char="-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35195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76EC81-BD45-4471-BCEB-C74D5EE75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83422"/>
            <a:ext cx="5318432" cy="860224"/>
          </a:xfrm>
        </p:spPr>
        <p:txBody>
          <a:bodyPr/>
          <a:lstStyle/>
          <a:p>
            <a:r>
              <a:rPr lang="en-US" altLang="ko-KR" sz="4800" dirty="0"/>
              <a:t>1-2. </a:t>
            </a:r>
            <a:r>
              <a:rPr lang="ko-KR" altLang="en-US" sz="4800" dirty="0"/>
              <a:t>데이터셋 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6E2DA7-79FB-491B-8B02-B92A772CD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71" y="1561217"/>
            <a:ext cx="5218052" cy="3735566"/>
          </a:xfrm>
        </p:spPr>
        <p:txBody>
          <a:bodyPr/>
          <a:lstStyle/>
          <a:p>
            <a:pPr marL="342900" indent="-342900">
              <a:buFontTx/>
              <a:buChar char="-"/>
            </a:pPr>
            <a:r>
              <a:rPr lang="ko-KR" altLang="en-US" sz="2000" dirty="0"/>
              <a:t>최근 </a:t>
            </a:r>
            <a:r>
              <a:rPr lang="en-US" altLang="ko-KR" sz="2000" dirty="0"/>
              <a:t>10</a:t>
            </a:r>
            <a:r>
              <a:rPr lang="ko-KR" altLang="en-US" sz="2000" dirty="0"/>
              <a:t>년 간의 애플 일일 주가 데이터</a:t>
            </a:r>
            <a:endParaRPr lang="en-US" altLang="ko-KR" sz="2000" dirty="0"/>
          </a:p>
          <a:p>
            <a:pPr marL="342900" indent="-342900">
              <a:buFontTx/>
              <a:buChar char="-"/>
            </a:pPr>
            <a:r>
              <a:rPr lang="en-US" altLang="ko-KR" sz="2000" dirty="0"/>
              <a:t>Yahoo finance</a:t>
            </a:r>
            <a:r>
              <a:rPr lang="ko-KR" altLang="en-US" sz="2000" dirty="0"/>
              <a:t>에서 데이터 추출</a:t>
            </a:r>
            <a:endParaRPr lang="en-US" altLang="ko-KR" sz="2000" dirty="0"/>
          </a:p>
          <a:p>
            <a:pPr marL="342900" indent="-342900">
              <a:buFontTx/>
              <a:buChar char="-"/>
            </a:pPr>
            <a:r>
              <a:rPr lang="en-US" altLang="ko-KR" sz="2000" dirty="0"/>
              <a:t>Columns</a:t>
            </a:r>
          </a:p>
          <a:p>
            <a:pPr marL="1028700" lvl="1" indent="-342900">
              <a:buFontTx/>
              <a:buChar char="-"/>
            </a:pPr>
            <a:r>
              <a:rPr lang="en-US" altLang="ko-KR" sz="1600" dirty="0"/>
              <a:t>High : </a:t>
            </a:r>
            <a:r>
              <a:rPr lang="ko-KR" altLang="en-US" sz="1600" dirty="0"/>
              <a:t>고가</a:t>
            </a:r>
            <a:endParaRPr lang="en-US" altLang="ko-KR" sz="1600" dirty="0"/>
          </a:p>
          <a:p>
            <a:pPr marL="1028700" lvl="1" indent="-342900">
              <a:buFontTx/>
              <a:buChar char="-"/>
            </a:pPr>
            <a:r>
              <a:rPr lang="en-US" altLang="ko-KR" sz="1600" dirty="0"/>
              <a:t>Low : </a:t>
            </a:r>
            <a:r>
              <a:rPr lang="ko-KR" altLang="en-US" sz="1600" dirty="0"/>
              <a:t>저가</a:t>
            </a:r>
            <a:endParaRPr lang="en-US" altLang="ko-KR" sz="1600" dirty="0"/>
          </a:p>
          <a:p>
            <a:pPr marL="1028700" lvl="1" indent="-342900">
              <a:buFontTx/>
              <a:buChar char="-"/>
            </a:pPr>
            <a:r>
              <a:rPr lang="en-US" altLang="ko-KR" sz="1600" dirty="0"/>
              <a:t>Open : </a:t>
            </a:r>
            <a:r>
              <a:rPr lang="ko-KR" altLang="en-US" sz="1600" dirty="0"/>
              <a:t>시가</a:t>
            </a:r>
            <a:endParaRPr lang="en-US" altLang="ko-KR" sz="1600" dirty="0"/>
          </a:p>
          <a:p>
            <a:pPr marL="1028700" lvl="1" indent="-342900">
              <a:buFontTx/>
              <a:buChar char="-"/>
            </a:pPr>
            <a:r>
              <a:rPr lang="en-US" altLang="ko-KR" sz="1600" dirty="0">
                <a:solidFill>
                  <a:srgbClr val="C00000"/>
                </a:solidFill>
              </a:rPr>
              <a:t>Close : </a:t>
            </a:r>
            <a:r>
              <a:rPr lang="ko-KR" altLang="en-US" sz="1600" dirty="0">
                <a:solidFill>
                  <a:srgbClr val="C00000"/>
                </a:solidFill>
              </a:rPr>
              <a:t>종가 </a:t>
            </a:r>
            <a:r>
              <a:rPr lang="en-US" altLang="ko-KR" sz="1600" dirty="0">
                <a:solidFill>
                  <a:srgbClr val="C00000"/>
                </a:solidFill>
              </a:rPr>
              <a:t>(Target)</a:t>
            </a:r>
          </a:p>
          <a:p>
            <a:pPr marL="1028700" lvl="1" indent="-342900">
              <a:buFontTx/>
              <a:buChar char="-"/>
            </a:pPr>
            <a:r>
              <a:rPr lang="en-US" altLang="ko-KR" sz="1600" dirty="0"/>
              <a:t>Volume : </a:t>
            </a:r>
            <a:r>
              <a:rPr lang="ko-KR" altLang="en-US" sz="1600" dirty="0"/>
              <a:t>거래량</a:t>
            </a:r>
            <a:endParaRPr lang="en-US" altLang="ko-KR" sz="1600" dirty="0"/>
          </a:p>
          <a:p>
            <a:pPr marL="1028700" lvl="1" indent="-342900">
              <a:buFontTx/>
              <a:buChar char="-"/>
            </a:pPr>
            <a:r>
              <a:rPr lang="en-US" altLang="ko-KR" sz="1600" dirty="0"/>
              <a:t>Adj Close : </a:t>
            </a:r>
            <a:r>
              <a:rPr lang="ko-KR" altLang="en-US" sz="1600" dirty="0"/>
              <a:t>조정 종가</a:t>
            </a:r>
            <a:endParaRPr lang="en-US" altLang="ko-KR" sz="16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72A5EEF-42B1-49B4-9661-B8B0213AA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977" y="2262111"/>
            <a:ext cx="5318433" cy="373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418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EC4EFC-D8CB-4736-83A8-1834A6119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696257"/>
            <a:ext cx="10884647" cy="637244"/>
          </a:xfrm>
        </p:spPr>
        <p:txBody>
          <a:bodyPr/>
          <a:lstStyle/>
          <a:p>
            <a:pPr algn="ctr"/>
            <a:r>
              <a:rPr lang="en-US" altLang="ko-KR" sz="3600" dirty="0"/>
              <a:t>1-3. </a:t>
            </a:r>
            <a:r>
              <a:rPr lang="ko-KR" altLang="en-US" sz="3600" dirty="0"/>
              <a:t>과제 진행 프로세스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34F17-62D2-4F1E-B3C8-954A1A75D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599" y="1584681"/>
            <a:ext cx="10884647" cy="4376848"/>
          </a:xfrm>
        </p:spPr>
        <p:txBody>
          <a:bodyPr/>
          <a:lstStyle/>
          <a:p>
            <a:pPr marL="457200" indent="-457200">
              <a:buAutoNum type="arabicParenR"/>
            </a:pPr>
            <a:r>
              <a:rPr lang="ko-KR" altLang="en-US" sz="2000" dirty="0"/>
              <a:t>주식 </a:t>
            </a:r>
            <a:r>
              <a:rPr lang="en-US" altLang="ko-KR" sz="2000" dirty="0"/>
              <a:t>10</a:t>
            </a:r>
            <a:r>
              <a:rPr lang="ko-KR" altLang="en-US" sz="2000" dirty="0"/>
              <a:t>종목의 최근 </a:t>
            </a:r>
            <a:r>
              <a:rPr lang="en-US" altLang="ko-KR" sz="2000" dirty="0"/>
              <a:t>10</a:t>
            </a:r>
            <a:r>
              <a:rPr lang="ko-KR" altLang="en-US" sz="2000" dirty="0"/>
              <a:t>년간 주가 데이터 불러오기 </a:t>
            </a:r>
            <a:r>
              <a:rPr lang="en-US" altLang="ko-KR" sz="2000" dirty="0"/>
              <a:t>(Yahoo Finance)</a:t>
            </a:r>
          </a:p>
          <a:p>
            <a:pPr marL="457200" indent="-457200">
              <a:buAutoNum type="arabicParenR"/>
            </a:pPr>
            <a:r>
              <a:rPr lang="ko-KR" altLang="en-US" sz="2000" dirty="0"/>
              <a:t>데이터 변환</a:t>
            </a:r>
            <a:endParaRPr lang="en-US" altLang="ko-KR" sz="2000" dirty="0"/>
          </a:p>
          <a:p>
            <a:pPr marL="1143000" lvl="1" indent="-457200">
              <a:buFont typeface="Wingdings" panose="05000000000000000000" pitchFamily="2" charset="2"/>
              <a:buChar char="ü"/>
            </a:pPr>
            <a:r>
              <a:rPr lang="en-US" altLang="ko-KR" sz="1600" dirty="0" err="1"/>
              <a:t>MinMax</a:t>
            </a:r>
            <a:r>
              <a:rPr lang="en-US" altLang="ko-KR" sz="1600" dirty="0"/>
              <a:t> Scaling</a:t>
            </a:r>
          </a:p>
          <a:p>
            <a:pPr marL="1143000" lvl="1" indent="-457200">
              <a:buFont typeface="Wingdings" panose="05000000000000000000" pitchFamily="2" charset="2"/>
              <a:buChar char="ü"/>
            </a:pPr>
            <a:r>
              <a:rPr lang="en-US" altLang="ko-KR" sz="1600" dirty="0"/>
              <a:t>Training Set : 10</a:t>
            </a:r>
            <a:r>
              <a:rPr lang="ko-KR" altLang="en-US" sz="1600" dirty="0"/>
              <a:t>년 중 첫 </a:t>
            </a:r>
            <a:r>
              <a:rPr lang="en-US" altLang="ko-KR" sz="1600" dirty="0"/>
              <a:t>9</a:t>
            </a:r>
            <a:r>
              <a:rPr lang="ko-KR" altLang="en-US" sz="1600" dirty="0"/>
              <a:t>년</a:t>
            </a:r>
            <a:r>
              <a:rPr lang="en-US" altLang="ko-KR" sz="1600" dirty="0"/>
              <a:t>, Test Set : </a:t>
            </a:r>
            <a:r>
              <a:rPr lang="ko-KR" altLang="en-US" sz="1600" dirty="0"/>
              <a:t>이후 </a:t>
            </a:r>
            <a:r>
              <a:rPr lang="en-US" altLang="ko-KR" sz="1600" dirty="0"/>
              <a:t>1</a:t>
            </a:r>
            <a:r>
              <a:rPr lang="ko-KR" altLang="en-US" sz="1600" dirty="0"/>
              <a:t>년</a:t>
            </a:r>
            <a:endParaRPr lang="en-US" altLang="ko-KR" sz="1600" dirty="0"/>
          </a:p>
          <a:p>
            <a:pPr marL="457200" indent="-457200">
              <a:buAutoNum type="arabicParenR"/>
            </a:pPr>
            <a:r>
              <a:rPr lang="en-US" altLang="ko-KR" sz="2000" dirty="0"/>
              <a:t>LSTM </a:t>
            </a:r>
            <a:r>
              <a:rPr lang="ko-KR" altLang="en-US" sz="2000" dirty="0"/>
              <a:t>예측 모델 구축</a:t>
            </a:r>
            <a:endParaRPr lang="en-US" altLang="ko-KR" sz="2000" dirty="0"/>
          </a:p>
          <a:p>
            <a:pPr marL="457200" indent="-457200">
              <a:buAutoNum type="arabicParenR"/>
            </a:pPr>
            <a:r>
              <a:rPr lang="ko-KR" altLang="en-US" sz="2000" dirty="0"/>
              <a:t>모델 성능 평가</a:t>
            </a:r>
            <a:endParaRPr lang="en-US" altLang="ko-KR" sz="2000" dirty="0"/>
          </a:p>
          <a:p>
            <a:pPr marL="1143000" lvl="1" indent="-457200">
              <a:buFont typeface="Wingdings" panose="05000000000000000000" pitchFamily="2" charset="2"/>
              <a:buChar char="ü"/>
            </a:pPr>
            <a:r>
              <a:rPr lang="ko-KR" altLang="en-US" sz="1600" dirty="0"/>
              <a:t>최저 기준 </a:t>
            </a:r>
            <a:r>
              <a:rPr lang="en-US" altLang="ko-KR" sz="1600" dirty="0"/>
              <a:t>: R-Squared &gt; 0.8 (</a:t>
            </a:r>
            <a:r>
              <a:rPr lang="ko-KR" altLang="en-US" sz="1600" dirty="0"/>
              <a:t>예측 값이 실제 값을 </a:t>
            </a:r>
            <a:r>
              <a:rPr lang="en-US" altLang="ko-KR" sz="1600" dirty="0"/>
              <a:t>80% </a:t>
            </a:r>
            <a:r>
              <a:rPr lang="ko-KR" altLang="en-US" sz="1600" dirty="0"/>
              <a:t>이상 설명 가능</a:t>
            </a:r>
            <a:r>
              <a:rPr lang="en-US" altLang="ko-KR" sz="1600" dirty="0"/>
              <a:t>)</a:t>
            </a:r>
          </a:p>
          <a:p>
            <a:pPr marL="1143000" lvl="1" indent="-457200">
              <a:buFont typeface="Wingdings" panose="05000000000000000000" pitchFamily="2" charset="2"/>
              <a:buChar char="ü"/>
            </a:pPr>
            <a:r>
              <a:rPr lang="en-US" altLang="ko-KR" sz="1600" dirty="0"/>
              <a:t>RMSE</a:t>
            </a:r>
            <a:r>
              <a:rPr lang="ko-KR" altLang="en-US" sz="1600" dirty="0"/>
              <a:t>로 모델 평가 </a:t>
            </a:r>
            <a:r>
              <a:rPr lang="en-US" altLang="ko-KR" sz="1600" dirty="0"/>
              <a:t>(</a:t>
            </a:r>
            <a:r>
              <a:rPr lang="ko-KR" altLang="en-US" sz="1600" dirty="0"/>
              <a:t>종가의 평균 오차 파악</a:t>
            </a:r>
            <a:r>
              <a:rPr lang="en-US" altLang="ko-KR" sz="1600" dirty="0"/>
              <a:t>)</a:t>
            </a:r>
          </a:p>
          <a:p>
            <a:pPr marL="457200" indent="-457200">
              <a:buAutoNum type="arabicParenR"/>
            </a:pPr>
            <a:r>
              <a:rPr lang="ko-KR" altLang="en-US" sz="2000" strike="sngStrike" dirty="0"/>
              <a:t>최근 </a:t>
            </a:r>
            <a:r>
              <a:rPr lang="en-US" altLang="ko-KR" sz="2000" strike="sngStrike" dirty="0"/>
              <a:t>10</a:t>
            </a:r>
            <a:r>
              <a:rPr lang="ko-KR" altLang="en-US" sz="2000" strike="sngStrike" dirty="0"/>
              <a:t>년간 주가 정보로 다시 모델 학습</a:t>
            </a:r>
            <a:r>
              <a:rPr lang="en-US" altLang="ko-KR" sz="2000" strike="sngStrike" dirty="0"/>
              <a:t>, </a:t>
            </a:r>
            <a:r>
              <a:rPr lang="ko-KR" altLang="en-US" sz="2000" strike="sngStrike" dirty="0"/>
              <a:t>현재부터 이후 </a:t>
            </a:r>
            <a:r>
              <a:rPr lang="en-US" altLang="ko-KR" sz="2000" strike="sngStrike" dirty="0"/>
              <a:t>1</a:t>
            </a:r>
            <a:r>
              <a:rPr lang="ko-KR" altLang="en-US" sz="2000" strike="sngStrike" dirty="0"/>
              <a:t>년간의 주가 정보 예측</a:t>
            </a:r>
            <a:endParaRPr lang="en-US" altLang="ko-KR" sz="2000" strike="sngStrike" dirty="0"/>
          </a:p>
          <a:p>
            <a:pPr marL="457200" indent="-457200">
              <a:buAutoNum type="arabicParenR"/>
            </a:pPr>
            <a:r>
              <a:rPr lang="ko-KR" altLang="en-US" sz="2000" strike="sngStrike" dirty="0"/>
              <a:t>예측한 정보를 바탕으로 추천 포트폴리오를 구성해 투자자에 제공 </a:t>
            </a:r>
            <a:r>
              <a:rPr lang="en-US" altLang="ko-KR" sz="2000" strike="sngStrike" dirty="0"/>
              <a:t>(5</a:t>
            </a:r>
            <a:r>
              <a:rPr lang="ko-KR" altLang="en-US" sz="2000" strike="sngStrike" dirty="0"/>
              <a:t>번</a:t>
            </a:r>
            <a:r>
              <a:rPr lang="en-US" altLang="ko-KR" sz="2000" strike="sngStrike" dirty="0"/>
              <a:t>, 6</a:t>
            </a:r>
            <a:r>
              <a:rPr lang="ko-KR" altLang="en-US" sz="2000" strike="sngStrike" dirty="0"/>
              <a:t>번은 이후에 진행</a:t>
            </a:r>
            <a:r>
              <a:rPr lang="en-US" altLang="ko-KR" sz="2000" strike="sngStrik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08673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876EC81-BD45-4471-BCEB-C74D5EE75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6161"/>
            <a:ext cx="4281905" cy="992045"/>
          </a:xfrm>
        </p:spPr>
        <p:txBody>
          <a:bodyPr>
            <a:normAutofit/>
          </a:bodyPr>
          <a:lstStyle/>
          <a:p>
            <a:pPr>
              <a:lnSpc>
                <a:spcPct val="108000"/>
              </a:lnSpc>
            </a:pPr>
            <a:r>
              <a:rPr lang="en-US" altLang="ko-KR" sz="4400" dirty="0"/>
              <a:t>2. </a:t>
            </a:r>
            <a:r>
              <a:rPr lang="ko-KR" altLang="en-US" sz="4400" dirty="0"/>
              <a:t>모델 구축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9615127-4E4B-44AE-B157-C50975D41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07C7DF-2703-4D3B-B500-8182840C0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5269568A-5AF6-4D69-8785-F477B54DA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4409" y="1127520"/>
            <a:ext cx="5295262" cy="4750741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Apple </a:t>
            </a:r>
            <a:r>
              <a:rPr lang="ko-KR" altLang="en-US" sz="2000" dirty="0"/>
              <a:t>데이터로 </a:t>
            </a:r>
            <a:r>
              <a:rPr lang="en-US" altLang="ko-KR" sz="2000" dirty="0"/>
              <a:t>LSTM </a:t>
            </a:r>
            <a:r>
              <a:rPr lang="ko-KR" altLang="en-US" sz="2000" dirty="0"/>
              <a:t>모델 구축</a:t>
            </a: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Sequential Model </a:t>
            </a:r>
            <a:r>
              <a:rPr lang="ko-KR" altLang="en-US" sz="2000" dirty="0"/>
              <a:t>사용</a:t>
            </a:r>
            <a:endParaRPr lang="en-US" altLang="ko-KR" sz="2000" dirty="0"/>
          </a:p>
          <a:p>
            <a:pPr marL="1028700" lvl="1" indent="-342900">
              <a:buFontTx/>
              <a:buChar char="-"/>
            </a:pPr>
            <a:r>
              <a:rPr lang="en-US" altLang="ko-KR" sz="1600" dirty="0"/>
              <a:t>layer</a:t>
            </a:r>
            <a:r>
              <a:rPr lang="ko-KR" altLang="en-US" sz="1600" dirty="0"/>
              <a:t>를 선형으로 올리는 모델</a:t>
            </a:r>
            <a:endParaRPr lang="en-US" altLang="ko-KR" sz="16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add </a:t>
            </a:r>
            <a:r>
              <a:rPr lang="ko-KR" altLang="en-US" sz="2000" dirty="0"/>
              <a:t>함수로 </a:t>
            </a:r>
            <a:r>
              <a:rPr lang="en-US" altLang="ko-KR" sz="2000" dirty="0"/>
              <a:t>layer</a:t>
            </a:r>
            <a:r>
              <a:rPr lang="ko-KR" altLang="en-US" sz="2000" dirty="0"/>
              <a:t> 추가</a:t>
            </a:r>
            <a:endParaRPr lang="en-US" altLang="ko-KR" sz="2000" dirty="0"/>
          </a:p>
          <a:p>
            <a:pPr marL="1028700" lvl="1" indent="-342900">
              <a:buFontTx/>
              <a:buChar char="-"/>
            </a:pPr>
            <a:r>
              <a:rPr lang="en-US" altLang="ko-KR" sz="1600" dirty="0"/>
              <a:t>LSTM layer, Dense layer</a:t>
            </a:r>
            <a:r>
              <a:rPr lang="ko-KR" altLang="en-US" sz="1600" dirty="0"/>
              <a:t> 추가</a:t>
            </a:r>
            <a:endParaRPr lang="en-US" altLang="ko-KR" sz="1600" dirty="0"/>
          </a:p>
          <a:p>
            <a:pPr marL="1028700" lvl="1" indent="-342900">
              <a:buFontTx/>
              <a:buChar char="-"/>
            </a:pPr>
            <a:r>
              <a:rPr lang="ko-KR" altLang="en-US" sz="1600" dirty="0"/>
              <a:t>각 </a:t>
            </a:r>
            <a:r>
              <a:rPr lang="en-US" altLang="ko-KR" sz="1600" dirty="0"/>
              <a:t>layer</a:t>
            </a:r>
            <a:r>
              <a:rPr lang="ko-KR" altLang="en-US" sz="1600" dirty="0"/>
              <a:t>당 </a:t>
            </a:r>
            <a:r>
              <a:rPr lang="en-US" altLang="ko-KR" sz="1600" dirty="0"/>
              <a:t>2</a:t>
            </a:r>
            <a:r>
              <a:rPr lang="ko-KR" altLang="en-US" sz="1600" dirty="0"/>
              <a:t>개씩 사용 </a:t>
            </a:r>
            <a:r>
              <a:rPr lang="en-US" altLang="ko-KR" sz="1600" dirty="0"/>
              <a:t>(X, y)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compile </a:t>
            </a:r>
            <a:r>
              <a:rPr lang="ko-KR" altLang="en-US" sz="2000" dirty="0"/>
              <a:t>메소드로 학습 과정 설정</a:t>
            </a:r>
            <a:endParaRPr lang="en-US" altLang="ko-KR" sz="2000" dirty="0"/>
          </a:p>
          <a:p>
            <a:pPr marL="1028700" lvl="1" indent="-342900">
              <a:buFontTx/>
              <a:buChar char="-"/>
            </a:pPr>
            <a:r>
              <a:rPr lang="en-US" altLang="ko-KR" sz="1600" dirty="0"/>
              <a:t>Adam optimizer </a:t>
            </a:r>
            <a:r>
              <a:rPr lang="ko-KR" altLang="en-US" sz="1600" dirty="0"/>
              <a:t>설정</a:t>
            </a:r>
            <a:r>
              <a:rPr lang="en-US" altLang="ko-KR" sz="1600" dirty="0"/>
              <a:t>, </a:t>
            </a:r>
            <a:r>
              <a:rPr lang="en-US" altLang="ko-KR" sz="1600" dirty="0" err="1"/>
              <a:t>mse</a:t>
            </a:r>
            <a:r>
              <a:rPr lang="en-US" altLang="ko-KR" sz="1600" dirty="0"/>
              <a:t> </a:t>
            </a:r>
            <a:r>
              <a:rPr lang="ko-KR" altLang="en-US" sz="1600" dirty="0"/>
              <a:t>손실함수 설정</a:t>
            </a:r>
            <a:endParaRPr lang="en-US" altLang="ko-KR" sz="16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000" dirty="0"/>
              <a:t>fit </a:t>
            </a:r>
            <a:r>
              <a:rPr lang="ko-KR" altLang="en-US" sz="2000" dirty="0"/>
              <a:t>메소드로 모델 학습</a:t>
            </a:r>
            <a:endParaRPr lang="en-US" altLang="ko-KR" sz="2000" dirty="0"/>
          </a:p>
          <a:p>
            <a:pPr marL="1028700" lvl="1" indent="-342900">
              <a:buFontTx/>
              <a:buChar char="-"/>
            </a:pPr>
            <a:r>
              <a:rPr lang="en-US" altLang="ko-KR" sz="1600" dirty="0" err="1"/>
              <a:t>batch_size</a:t>
            </a:r>
            <a:r>
              <a:rPr lang="en-US" altLang="ko-KR" sz="1600" dirty="0"/>
              <a:t> : </a:t>
            </a:r>
            <a:r>
              <a:rPr lang="ko-KR" altLang="en-US" sz="1600" dirty="0"/>
              <a:t>분할하는 학습 데이터의 크기</a:t>
            </a:r>
            <a:endParaRPr lang="en-US" altLang="ko-KR" sz="1600" dirty="0"/>
          </a:p>
          <a:p>
            <a:pPr marL="1028700" lvl="1" indent="-342900">
              <a:buFontTx/>
              <a:buChar char="-"/>
            </a:pPr>
            <a:r>
              <a:rPr lang="en-US" altLang="ko-KR" sz="1600" dirty="0"/>
              <a:t>epochs : </a:t>
            </a:r>
            <a:r>
              <a:rPr lang="ko-KR" altLang="en-US" sz="1600" dirty="0"/>
              <a:t>학습 반복 횟수 </a:t>
            </a:r>
            <a:endParaRPr lang="en-US" altLang="ko-KR" sz="1600" dirty="0"/>
          </a:p>
        </p:txBody>
      </p:sp>
      <p:pic>
        <p:nvPicPr>
          <p:cNvPr id="24" name="그림 23">
            <a:extLst>
              <a:ext uri="{FF2B5EF4-FFF2-40B4-BE49-F238E27FC236}">
                <a16:creationId xmlns:a16="http://schemas.microsoft.com/office/drawing/2014/main" id="{423DE1FD-EE0D-4D70-AB5F-34D2A73CB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600" y="2454511"/>
            <a:ext cx="5591396" cy="249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348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B0CFF1-78D7-4A83-A95E-71F9E3831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876EC81-BD45-4471-BCEB-C74D5EE75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0" y="976161"/>
            <a:ext cx="3964251" cy="992045"/>
          </a:xfrm>
        </p:spPr>
        <p:txBody>
          <a:bodyPr>
            <a:normAutofit/>
          </a:bodyPr>
          <a:lstStyle/>
          <a:p>
            <a:pPr>
              <a:lnSpc>
                <a:spcPct val="108000"/>
              </a:lnSpc>
            </a:pPr>
            <a:r>
              <a:rPr lang="en-US" altLang="ko-KR" sz="4400" dirty="0"/>
              <a:t>3. </a:t>
            </a:r>
            <a:r>
              <a:rPr lang="ko-KR" altLang="en-US" sz="4400" dirty="0"/>
              <a:t>성능 평가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9615127-4E4B-44AE-B157-C50975D41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489855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607C7DF-2703-4D3B-B500-8182840C0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600" y="6368138"/>
            <a:ext cx="11147071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5269568A-5AF6-4D69-8785-F477B54DA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2454511"/>
            <a:ext cx="5295262" cy="326298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ko-KR" altLang="en-US" sz="2000" dirty="0"/>
              <a:t>구축한 모델의 성능 평가</a:t>
            </a:r>
            <a:endParaRPr lang="en-US" altLang="ko-KR" sz="2000" dirty="0"/>
          </a:p>
          <a:p>
            <a:pPr marL="971550" lvl="1" indent="-285750">
              <a:buFontTx/>
              <a:buChar char="-"/>
            </a:pPr>
            <a:r>
              <a:rPr lang="en-US" altLang="ko-KR" sz="1600" dirty="0"/>
              <a:t>R-Squared = 0.968</a:t>
            </a:r>
          </a:p>
          <a:p>
            <a:pPr lvl="1" indent="0">
              <a:buNone/>
            </a:pPr>
            <a:r>
              <a:rPr lang="en-US" altLang="ko-KR" sz="1600" dirty="0"/>
              <a:t>	(</a:t>
            </a:r>
            <a:r>
              <a:rPr lang="ko-KR" altLang="en-US" sz="1600" dirty="0"/>
              <a:t>모델의 설명력 </a:t>
            </a:r>
            <a:r>
              <a:rPr lang="en-US" altLang="ko-KR" sz="1600" dirty="0"/>
              <a:t>: 96.8%, </a:t>
            </a:r>
            <a:r>
              <a:rPr lang="ko-KR" altLang="en-US" sz="1600" dirty="0"/>
              <a:t>최저 기준 만족</a:t>
            </a:r>
            <a:r>
              <a:rPr lang="en-US" altLang="ko-KR" sz="1600" dirty="0"/>
              <a:t>)</a:t>
            </a:r>
          </a:p>
          <a:p>
            <a:pPr marL="971550" lvl="1" indent="-285750">
              <a:buFontTx/>
              <a:buChar char="-"/>
            </a:pPr>
            <a:r>
              <a:rPr lang="en-US" altLang="ko-KR" sz="1600" dirty="0"/>
              <a:t>RMSE = 2.867 (</a:t>
            </a:r>
            <a:r>
              <a:rPr lang="ko-KR" altLang="en-US" sz="1600" dirty="0"/>
              <a:t>종가의 평균 오차 </a:t>
            </a:r>
            <a:r>
              <a:rPr lang="en-US" altLang="ko-KR" sz="1600" dirty="0"/>
              <a:t>: 2.867</a:t>
            </a:r>
            <a:r>
              <a:rPr lang="ko-KR" altLang="en-US" sz="1600" dirty="0"/>
              <a:t>달러</a:t>
            </a:r>
            <a:r>
              <a:rPr lang="en-US" altLang="ko-KR" sz="1600" dirty="0"/>
              <a:t>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ko-KR" altLang="en-US" sz="2000" dirty="0"/>
              <a:t>최근 </a:t>
            </a:r>
            <a:r>
              <a:rPr lang="en-US" altLang="ko-KR" sz="2000" dirty="0"/>
              <a:t>1</a:t>
            </a:r>
            <a:r>
              <a:rPr lang="ko-KR" altLang="en-US" sz="2000" dirty="0"/>
              <a:t>년 간의 실제 값과 예측 값 시각화</a:t>
            </a:r>
            <a:endParaRPr lang="en-US" altLang="ko-KR" sz="2000" dirty="0"/>
          </a:p>
          <a:p>
            <a:pPr marL="1028700" lvl="1" indent="-342900">
              <a:buFontTx/>
              <a:buChar char="-"/>
            </a:pPr>
            <a:r>
              <a:rPr lang="ko-KR" altLang="en-US" sz="1600" dirty="0"/>
              <a:t>대부분 예측 값이 실제 값보다 크게 예측됨</a:t>
            </a:r>
            <a:endParaRPr lang="en-US" altLang="ko-KR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B6E1DC7-9DDF-4D1F-A9BB-CE794BE53D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135" y="1024608"/>
            <a:ext cx="5159388" cy="193477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615EA38-024A-4775-8935-9D72E0E10E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6135" y="3494130"/>
            <a:ext cx="5159388" cy="1999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222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EC4EFC-D8CB-4736-83A8-1834A6119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8" y="826009"/>
            <a:ext cx="10884647" cy="760745"/>
          </a:xfrm>
        </p:spPr>
        <p:txBody>
          <a:bodyPr/>
          <a:lstStyle/>
          <a:p>
            <a:pPr algn="ctr"/>
            <a:r>
              <a:rPr lang="en-US" altLang="ko-KR" sz="4800" dirty="0"/>
              <a:t>4. </a:t>
            </a:r>
            <a:r>
              <a:rPr lang="ko-KR" altLang="en-US" sz="4800" dirty="0"/>
              <a:t>결론</a:t>
            </a:r>
            <a:r>
              <a:rPr lang="en-US" altLang="ko-KR" sz="4800" dirty="0"/>
              <a:t>, 4</a:t>
            </a:r>
            <a:r>
              <a:rPr lang="ko-KR" altLang="en-US" sz="4800" dirty="0"/>
              <a:t>주차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834F17-62D2-4F1E-B3C8-954A1A75D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597" y="2076180"/>
            <a:ext cx="10884647" cy="3356431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sz="2000" dirty="0"/>
              <a:t>Apple</a:t>
            </a:r>
            <a:r>
              <a:rPr lang="ko-KR" altLang="en-US" sz="2000" dirty="0"/>
              <a:t>의 주가 데이터를 바탕으로 </a:t>
            </a:r>
            <a:r>
              <a:rPr lang="en-US" altLang="ko-KR" sz="2000" dirty="0"/>
              <a:t>LSTM </a:t>
            </a:r>
            <a:r>
              <a:rPr lang="ko-KR" altLang="en-US" sz="2000" dirty="0"/>
              <a:t>모델을 통해 종가를 예측하는데 성공</a:t>
            </a:r>
            <a:endParaRPr lang="en-US" altLang="ko-KR" sz="2000" dirty="0"/>
          </a:p>
          <a:p>
            <a:pPr marL="1028700" lvl="1" indent="-342900">
              <a:buFont typeface="Wingdings" panose="05000000000000000000" pitchFamily="2" charset="2"/>
              <a:buChar char="ü"/>
            </a:pPr>
            <a:r>
              <a:rPr lang="en-US" altLang="ko-KR" sz="1600" dirty="0"/>
              <a:t>R-Squared = 0.968</a:t>
            </a:r>
            <a:r>
              <a:rPr lang="ko-KR" altLang="en-US" sz="1600" dirty="0"/>
              <a:t> </a:t>
            </a:r>
            <a:r>
              <a:rPr lang="en-US" altLang="ko-KR" sz="1600" dirty="0"/>
              <a:t>&gt;</a:t>
            </a:r>
            <a:r>
              <a:rPr lang="ko-KR" altLang="en-US" sz="1600" dirty="0"/>
              <a:t> </a:t>
            </a:r>
            <a:r>
              <a:rPr lang="en-US" altLang="ko-KR" sz="1600" dirty="0"/>
              <a:t>0.8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ko-KR" altLang="en-US" sz="2000" dirty="0"/>
              <a:t>목표를 달성했지만</a:t>
            </a:r>
            <a:r>
              <a:rPr lang="en-US" altLang="ko-KR" sz="2000" dirty="0"/>
              <a:t>, </a:t>
            </a:r>
            <a:r>
              <a:rPr lang="ko-KR" altLang="en-US" sz="2000" dirty="0"/>
              <a:t>조금 더 성능을 높일 방안 필요</a:t>
            </a: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sz="2000" dirty="0"/>
              <a:t>Apple</a:t>
            </a:r>
            <a:r>
              <a:rPr lang="ko-KR" altLang="en-US" sz="2000" dirty="0"/>
              <a:t>뿐만 아니라 다른 </a:t>
            </a:r>
            <a:r>
              <a:rPr lang="en-US" altLang="ko-KR" sz="2000" dirty="0"/>
              <a:t>9 </a:t>
            </a:r>
            <a:r>
              <a:rPr lang="ko-KR" altLang="en-US" sz="2000" dirty="0"/>
              <a:t>종목의 종가도 예측해야 함</a:t>
            </a: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altLang="ko-KR" sz="2000" dirty="0"/>
              <a:t>10</a:t>
            </a:r>
            <a:r>
              <a:rPr lang="ko-KR" altLang="en-US" sz="2000" dirty="0"/>
              <a:t>종목의 </a:t>
            </a:r>
            <a:r>
              <a:rPr lang="en-US" altLang="ko-KR" sz="2000" dirty="0"/>
              <a:t>1</a:t>
            </a:r>
            <a:r>
              <a:rPr lang="ko-KR" altLang="en-US" sz="2000" dirty="0"/>
              <a:t>년 후 종가 예측 </a:t>
            </a:r>
            <a:r>
              <a:rPr lang="en-US" altLang="ko-KR" sz="2000" dirty="0"/>
              <a:t>(</a:t>
            </a:r>
            <a:r>
              <a:rPr lang="ko-KR" altLang="en-US" sz="2000" dirty="0"/>
              <a:t>미정</a:t>
            </a:r>
            <a:r>
              <a:rPr lang="en-US" altLang="ko-KR" sz="2000" dirty="0"/>
              <a:t>)</a:t>
            </a:r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000" dirty="0"/>
          </a:p>
          <a:p>
            <a:pPr marL="342900" indent="-342900">
              <a:buFont typeface="Wingdings" panose="05000000000000000000" pitchFamily="2" charset="2"/>
              <a:buChar char="ü"/>
            </a:pP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607911010"/>
      </p:ext>
    </p:extLst>
  </p:cSld>
  <p:clrMapOvr>
    <a:masterClrMapping/>
  </p:clrMapOvr>
</p:sld>
</file>

<file path=ppt/theme/theme1.xml><?xml version="1.0" encoding="utf-8"?>
<a:theme xmlns:a="http://schemas.openxmlformats.org/drawingml/2006/main" name="Level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Seaford">
      <a:majorFont>
        <a:latin typeface="Microsoft GothicNeo"/>
        <a:ea typeface=""/>
        <a:cs typeface=""/>
      </a:majorFont>
      <a:minorFont>
        <a:latin typeface="Microsoft GothicNe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evelVTI" id="{64F43929-0387-4D33-907F-72B939BCAF99}" vid="{D804DF84-3298-4A39-BA0E-21F83D68BC2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2705</TotalTime>
  <Words>390</Words>
  <Application>Microsoft Office PowerPoint</Application>
  <PresentationFormat>와이드스크린</PresentationFormat>
  <Paragraphs>65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Microsoft GothicNeo</vt:lpstr>
      <vt:lpstr>Microsoft GothicNeo Light</vt:lpstr>
      <vt:lpstr>Arial</vt:lpstr>
      <vt:lpstr>Wingdings</vt:lpstr>
      <vt:lpstr>LevelVTI</vt:lpstr>
      <vt:lpstr>미국 주식 예측 모델을 통한 추천 포트폴리오 구성</vt:lpstr>
      <vt:lpstr>목차</vt:lpstr>
      <vt:lpstr>1-1. 과제 정의</vt:lpstr>
      <vt:lpstr>1-2. 데이터셋 </vt:lpstr>
      <vt:lpstr>1-3. 과제 진행 프로세스</vt:lpstr>
      <vt:lpstr>2. 모델 구축</vt:lpstr>
      <vt:lpstr>3. 성능 평가</vt:lpstr>
      <vt:lpstr>4. 결론, 4주차 계획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미국 주식 예측 모델을 통한 추천 포트폴리오 구성</dc:title>
  <dc:creator>강민석</dc:creator>
  <cp:lastModifiedBy>강민석</cp:lastModifiedBy>
  <cp:revision>2</cp:revision>
  <dcterms:created xsi:type="dcterms:W3CDTF">2022-01-20T13:11:33Z</dcterms:created>
  <dcterms:modified xsi:type="dcterms:W3CDTF">2022-01-23T08:59:29Z</dcterms:modified>
</cp:coreProperties>
</file>

<file path=docProps/thumbnail.jpeg>
</file>